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35"/>
  </p:handoutMasterIdLst>
  <p:sldIdLst>
    <p:sldId id="1085" r:id="rId3"/>
    <p:sldId id="1304" r:id="rId5"/>
    <p:sldId id="1203" r:id="rId6"/>
    <p:sldId id="1275" r:id="rId7"/>
    <p:sldId id="1278" r:id="rId8"/>
    <p:sldId id="1277" r:id="rId9"/>
    <p:sldId id="1279" r:id="rId10"/>
    <p:sldId id="1280" r:id="rId11"/>
    <p:sldId id="1281" r:id="rId12"/>
    <p:sldId id="1282" r:id="rId13"/>
    <p:sldId id="1287" r:id="rId14"/>
    <p:sldId id="1288" r:id="rId15"/>
    <p:sldId id="1306" r:id="rId16"/>
    <p:sldId id="1308" r:id="rId17"/>
    <p:sldId id="1309" r:id="rId18"/>
    <p:sldId id="1289" r:id="rId19"/>
    <p:sldId id="1310" r:id="rId20"/>
    <p:sldId id="1311" r:id="rId21"/>
    <p:sldId id="1291" r:id="rId22"/>
    <p:sldId id="1290" r:id="rId23"/>
    <p:sldId id="1292" r:id="rId24"/>
    <p:sldId id="1293" r:id="rId25"/>
    <p:sldId id="1294" r:id="rId26"/>
    <p:sldId id="1296" r:id="rId27"/>
    <p:sldId id="1295" r:id="rId28"/>
    <p:sldId id="1297" r:id="rId29"/>
    <p:sldId id="1299" r:id="rId30"/>
    <p:sldId id="1300" r:id="rId31"/>
    <p:sldId id="1272" r:id="rId32"/>
    <p:sldId id="1301" r:id="rId33"/>
    <p:sldId id="1243" r:id="rId34"/>
  </p:sldIdLst>
  <p:sldSz cx="12188825" cy="6858000"/>
  <p:notesSz cx="9928225" cy="6668770"/>
  <p:embeddedFontLst>
    <p:embeddedFont>
      <p:font typeface="Credit Suisse Type Light" panose="02010600030101010101" pitchFamily="34" charset="0"/>
      <p:regular r:id="rId39"/>
    </p:embeddedFont>
    <p:embeddedFont>
      <p:font typeface="微软雅黑" panose="020B0503020204020204" pitchFamily="34" charset="-122"/>
      <p:regular r:id="rId40"/>
    </p:embeddedFont>
    <p:embeddedFont>
      <p:font typeface="Calibri" panose="020F050202020403020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algn="ctr" rtl="0" fontAlgn="base">
      <a:lnSpc>
        <a:spcPct val="95000"/>
      </a:lnSpc>
      <a:spcBef>
        <a:spcPct val="0"/>
      </a:spcBef>
      <a:spcAft>
        <a:spcPct val="0"/>
      </a:spcAft>
      <a:buClr>
        <a:schemeClr val="bg1"/>
      </a:buClr>
      <a:defRPr sz="1200" kern="1200">
        <a:solidFill>
          <a:schemeClr val="tx1"/>
        </a:solidFill>
        <a:latin typeface="Credit Suisse Type Light" panose="02010600030101010101" pitchFamily="34" charset="0"/>
        <a:ea typeface="+mn-ea"/>
        <a:cs typeface="+mn-cs"/>
      </a:defRPr>
    </a:lvl1pPr>
    <a:lvl2pPr marL="457200" algn="ctr" rtl="0" fontAlgn="base">
      <a:lnSpc>
        <a:spcPct val="95000"/>
      </a:lnSpc>
      <a:spcBef>
        <a:spcPct val="0"/>
      </a:spcBef>
      <a:spcAft>
        <a:spcPct val="0"/>
      </a:spcAft>
      <a:buClr>
        <a:schemeClr val="bg1"/>
      </a:buClr>
      <a:defRPr sz="1200" kern="1200">
        <a:solidFill>
          <a:schemeClr val="tx1"/>
        </a:solidFill>
        <a:latin typeface="Credit Suisse Type Light" panose="02010600030101010101" pitchFamily="34" charset="0"/>
        <a:ea typeface="+mn-ea"/>
        <a:cs typeface="+mn-cs"/>
      </a:defRPr>
    </a:lvl2pPr>
    <a:lvl3pPr marL="914400" algn="ctr" rtl="0" fontAlgn="base">
      <a:lnSpc>
        <a:spcPct val="95000"/>
      </a:lnSpc>
      <a:spcBef>
        <a:spcPct val="0"/>
      </a:spcBef>
      <a:spcAft>
        <a:spcPct val="0"/>
      </a:spcAft>
      <a:buClr>
        <a:schemeClr val="bg1"/>
      </a:buClr>
      <a:defRPr sz="1200" kern="1200">
        <a:solidFill>
          <a:schemeClr val="tx1"/>
        </a:solidFill>
        <a:latin typeface="Credit Suisse Type Light" panose="02010600030101010101" pitchFamily="34" charset="0"/>
        <a:ea typeface="+mn-ea"/>
        <a:cs typeface="+mn-cs"/>
      </a:defRPr>
    </a:lvl3pPr>
    <a:lvl4pPr marL="1371600" algn="ctr" rtl="0" fontAlgn="base">
      <a:lnSpc>
        <a:spcPct val="95000"/>
      </a:lnSpc>
      <a:spcBef>
        <a:spcPct val="0"/>
      </a:spcBef>
      <a:spcAft>
        <a:spcPct val="0"/>
      </a:spcAft>
      <a:buClr>
        <a:schemeClr val="bg1"/>
      </a:buClr>
      <a:defRPr sz="1200" kern="1200">
        <a:solidFill>
          <a:schemeClr val="tx1"/>
        </a:solidFill>
        <a:latin typeface="Credit Suisse Type Light" panose="02010600030101010101" pitchFamily="34" charset="0"/>
        <a:ea typeface="+mn-ea"/>
        <a:cs typeface="+mn-cs"/>
      </a:defRPr>
    </a:lvl4pPr>
    <a:lvl5pPr marL="1828800" algn="ctr" rtl="0" fontAlgn="base">
      <a:lnSpc>
        <a:spcPct val="95000"/>
      </a:lnSpc>
      <a:spcBef>
        <a:spcPct val="0"/>
      </a:spcBef>
      <a:spcAft>
        <a:spcPct val="0"/>
      </a:spcAft>
      <a:buClr>
        <a:schemeClr val="bg1"/>
      </a:buClr>
      <a:defRPr sz="1200" kern="1200">
        <a:solidFill>
          <a:schemeClr val="tx1"/>
        </a:solidFill>
        <a:latin typeface="Credit Suisse Type Light" panose="02010600030101010101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Credit Suisse Type Light" panose="02010600030101010101" pitchFamily="34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Credit Suisse Type Light" panose="02010600030101010101" pitchFamily="34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Credit Suisse Type Light" panose="02010600030101010101" pitchFamily="34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Credit Suisse Type Light" panose="02010600030101010101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397A"/>
    <a:srgbClr val="7F7F7F"/>
    <a:srgbClr val="8B8B8B"/>
    <a:srgbClr val="66A2BC"/>
    <a:srgbClr val="F3A9C5"/>
    <a:srgbClr val="F7C5D8"/>
    <a:srgbClr val="D9A86C"/>
    <a:srgbClr val="EEECF8"/>
    <a:srgbClr val="E4E1F3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0" autoAdjust="0"/>
    <p:restoredTop sz="82784" autoAdjust="0"/>
  </p:normalViewPr>
  <p:slideViewPr>
    <p:cSldViewPr snapToGrid="0" snapToObjects="1">
      <p:cViewPr varScale="1">
        <p:scale>
          <a:sx n="72" d="100"/>
          <a:sy n="72" d="100"/>
        </p:scale>
        <p:origin x="1051" y="62"/>
      </p:cViewPr>
      <p:guideLst>
        <p:guide orient="horz" pos="3365"/>
        <p:guide orient="horz" pos="733"/>
        <p:guide orient="horz" pos="2159"/>
        <p:guide orient="horz" pos="4150"/>
        <p:guide orient="horz" pos="3451"/>
        <p:guide orient="horz" pos="1948"/>
        <p:guide orient="horz" pos="242"/>
        <p:guide orient="horz" pos="121"/>
        <p:guide pos="3837"/>
        <p:guide pos="270"/>
        <p:guide pos="7434"/>
        <p:guide pos="3942"/>
        <p:guide pos="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1704" y="84"/>
      </p:cViewPr>
      <p:guideLst>
        <p:guide orient="horz" pos="2100"/>
        <p:guide pos="312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font" Target="fonts/font6.fntdata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1"/>
            <a:ext cx="4302126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2884" rIns="0" bIns="42884" numCol="1" anchor="b" anchorCtr="0" compatLnSpc="1"/>
          <a:lstStyle>
            <a:lvl1pPr algn="l" defTabSz="938530" eaLnBrk="0" hangingPunct="0">
              <a:lnSpc>
                <a:spcPct val="100000"/>
              </a:lnSpc>
              <a:buClrTx/>
              <a:defRPr sz="1300"/>
            </a:lvl1pPr>
          </a:lstStyle>
          <a:p>
            <a:endParaRPr lang="en-US">
              <a:latin typeface="+mn-lt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89588" y="1"/>
            <a:ext cx="4295776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2884" rIns="0" bIns="42884" numCol="1" anchor="b" anchorCtr="0" compatLnSpc="1"/>
          <a:lstStyle>
            <a:lvl1pPr algn="r" defTabSz="938530" eaLnBrk="0" hangingPunct="0">
              <a:lnSpc>
                <a:spcPct val="100000"/>
              </a:lnSpc>
              <a:buClrTx/>
              <a:defRPr sz="1300"/>
            </a:lvl1pPr>
          </a:lstStyle>
          <a:p>
            <a:endParaRPr lang="en-US">
              <a:latin typeface="+mn-lt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1588" y="6364288"/>
            <a:ext cx="4302126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2884" rIns="0" bIns="42884" numCol="1" anchor="b" anchorCtr="0" compatLnSpc="1"/>
          <a:lstStyle>
            <a:lvl1pPr algn="l" defTabSz="938530" eaLnBrk="0" hangingPunct="0">
              <a:lnSpc>
                <a:spcPct val="100000"/>
              </a:lnSpc>
              <a:buClrTx/>
              <a:defRPr sz="1300"/>
            </a:lvl1pPr>
          </a:lstStyle>
          <a:p>
            <a:endParaRPr lang="en-US">
              <a:latin typeface="+mn-lt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89588" y="6364288"/>
            <a:ext cx="4295776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2884" rIns="0" bIns="42884" numCol="1" anchor="b" anchorCtr="0" compatLnSpc="1"/>
          <a:lstStyle>
            <a:lvl1pPr algn="r" defTabSz="938530" eaLnBrk="0" hangingPunct="0">
              <a:lnSpc>
                <a:spcPct val="100000"/>
              </a:lnSpc>
              <a:buClrTx/>
              <a:defRPr sz="1300"/>
            </a:lvl1pPr>
          </a:lstStyle>
          <a:p>
            <a:fld id="{0D307AED-C199-47F2-9269-BE9F8E27F552}" type="slidenum">
              <a:rPr lang="en-US">
                <a:latin typeface="+mn-lt"/>
              </a:rPr>
            </a:fld>
            <a:endParaRPr lang="en-US"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redit Suisse Type Light" panose="02010600030101010101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redit Suisse Type Light" panose="02010600030101010101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redit Suisse Type Light" panose="02010600030101010101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redit Suisse Type Light" panose="02010600030101010101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redit Suisse Type Light" panose="02010600030101010101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业务知识</a:t>
            </a:r>
            <a:endParaRPr lang="zh-CN" altLang="en-US" dirty="0"/>
          </a:p>
          <a:p>
            <a:r>
              <a:rPr lang="zh-CN" altLang="en-US" dirty="0"/>
              <a:t>熟悉产品的特性、需求等。</a:t>
            </a:r>
            <a:endParaRPr lang="zh-CN" altLang="en-US" dirty="0"/>
          </a:p>
          <a:p>
            <a:r>
              <a:rPr lang="zh-CN" altLang="en-US" dirty="0"/>
              <a:t>对产品、架构的未来发展有一定的思考。</a:t>
            </a:r>
            <a:endParaRPr lang="zh-CN" altLang="en-US" dirty="0"/>
          </a:p>
          <a:p>
            <a:r>
              <a:rPr lang="zh-CN" altLang="en-US" dirty="0"/>
              <a:t>在技术设计时能针对产品、架构的未来发展进行预留性</a:t>
            </a:r>
            <a:r>
              <a:rPr lang="en-US" altLang="en-US" dirty="0"/>
              <a:t>/</a:t>
            </a:r>
            <a:r>
              <a:rPr lang="zh-CN" altLang="en-US" dirty="0"/>
              <a:t>可扩展的设计，并能在技术选型和业务特性上，给产品团队以建议或指出不合理的产品设计。</a:t>
            </a:r>
            <a:endParaRPr lang="zh-CN" altLang="en-US" dirty="0"/>
          </a:p>
          <a:p>
            <a:r>
              <a:rPr lang="zh-CN" altLang="en-US" dirty="0"/>
              <a:t>熟悉产品的运营数据，可进行简单的数据统计分析需求，并能输出可读性较强的分析报告。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中型系统规划和设计</a:t>
            </a:r>
            <a:endParaRPr lang="zh-CN" altLang="en-US" dirty="0"/>
          </a:p>
          <a:p>
            <a:r>
              <a:rPr lang="zh-CN" altLang="en-US" dirty="0"/>
              <a:t>能独立完成中型项目的设计工作，在技术设计时能针对产品、架构的未来发展进行预留性</a:t>
            </a:r>
            <a:r>
              <a:rPr lang="en-US" altLang="zh-CN" dirty="0"/>
              <a:t>/</a:t>
            </a:r>
            <a:r>
              <a:rPr lang="zh-CN" altLang="en-US" dirty="0"/>
              <a:t>可扩展的设计。并能在技术选型和业务特性上，给产品团队以建议。</a:t>
            </a:r>
            <a:endParaRPr lang="zh-CN" altLang="en-US" dirty="0"/>
          </a:p>
          <a:p>
            <a:r>
              <a:rPr lang="zh-CN" altLang="en-US" dirty="0"/>
              <a:t>在日常工作中发现系统设计存在的不合理，并根据统一原则对系统架构进行合理的调整。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/>
          </p:nvPr>
        </p:nvSpPr>
        <p:spPr>
          <a:xfrm>
            <a:off x="958391" y="2867265"/>
            <a:ext cx="7667131" cy="2345944"/>
          </a:xfrm>
          <a:prstGeom prst="rect">
            <a:avLst/>
          </a:prstGeom>
        </p:spPr>
        <p:txBody>
          <a:bodyPr/>
          <a:p>
            <a:r>
              <a:rPr lang="zh-CN" altLang="en-US"/>
              <a:t>解决问题</a:t>
            </a:r>
            <a:endParaRPr lang="zh-CN" altLang="en-US"/>
          </a:p>
          <a:p>
            <a:r>
              <a:rPr lang="zh-CN" altLang="en-US"/>
              <a:t>理清因果，将复杂问题进行分解。</a:t>
            </a:r>
            <a:endParaRPr lang="zh-CN" altLang="en-US"/>
          </a:p>
          <a:p>
            <a:r>
              <a:rPr lang="zh-CN" altLang="en-US"/>
              <a:t>指出关键控制点，并系统性地从多个方案中选择最佳方案。</a:t>
            </a:r>
            <a:endParaRPr lang="zh-CN" altLang="en-US"/>
          </a:p>
          <a:p>
            <a:r>
              <a:rPr lang="zh-CN" altLang="en-US"/>
              <a:t>对于问题的识别，善于寻求资源解决问题。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/>
          </p:nvPr>
        </p:nvSpPr>
        <p:spPr>
          <a:xfrm>
            <a:off x="958391" y="2867265"/>
            <a:ext cx="7667131" cy="2345944"/>
          </a:xfrm>
          <a:prstGeom prst="rect">
            <a:avLst/>
          </a:prstGeom>
        </p:spPr>
        <p:txBody>
          <a:bodyPr/>
          <a:p>
            <a:r>
              <a:rPr lang="zh-CN" altLang="en-US"/>
              <a:t>学习能力</a:t>
            </a:r>
            <a:endParaRPr lang="zh-CN" altLang="en-US"/>
          </a:p>
          <a:p>
            <a:r>
              <a:rPr lang="zh-CN" altLang="en-US"/>
              <a:t>总结提炼，帮助他人学习。</a:t>
            </a:r>
            <a:endParaRPr lang="zh-CN" altLang="en-US"/>
          </a:p>
          <a:p>
            <a:r>
              <a:rPr lang="zh-CN" altLang="en-US"/>
              <a:t>了解专业领域的发展情况，关注行业内新技术新方法的应用，并尝试在工作中运用。</a:t>
            </a:r>
            <a:endParaRPr lang="zh-CN" altLang="en-US"/>
          </a:p>
          <a:p>
            <a:r>
              <a:rPr lang="zh-CN" altLang="en-US"/>
              <a:t>能够运用所学知识，举一反三。</a:t>
            </a:r>
            <a:endParaRPr lang="zh-CN" altLang="en-US"/>
          </a:p>
          <a:p>
            <a:r>
              <a:rPr lang="zh-CN" altLang="en-US"/>
              <a:t>不断总结自己过去和他人的实践经验，从中汲取有价值的帮助。</a:t>
            </a:r>
            <a:endParaRPr lang="zh-CN" altLang="en-US"/>
          </a:p>
          <a:p>
            <a:r>
              <a:rPr lang="zh-CN" altLang="en-US"/>
              <a:t>与团队成员交流和分享相关知识、经验，帮助他人了解更好的学习方式和学习机会。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/>
          </p:nvPr>
        </p:nvSpPr>
        <p:spPr>
          <a:xfrm>
            <a:off x="958391" y="2867265"/>
            <a:ext cx="7667131" cy="2345944"/>
          </a:xfrm>
          <a:prstGeom prst="rect">
            <a:avLst/>
          </a:prstGeom>
        </p:spPr>
        <p:txBody>
          <a:bodyPr/>
          <a:p>
            <a:r>
              <a:rPr lang="zh-CN" altLang="en-US"/>
              <a:t>知识传播</a:t>
            </a:r>
            <a:endParaRPr lang="zh-CN" altLang="en-US"/>
          </a:p>
          <a:p>
            <a:r>
              <a:rPr lang="zh-CN" altLang="en-US"/>
              <a:t>能够沉淀出有效的方法论并推广应用。</a:t>
            </a:r>
            <a:endParaRPr lang="zh-CN" altLang="en-US"/>
          </a:p>
          <a:p>
            <a:r>
              <a:rPr lang="zh-CN" altLang="en-US"/>
              <a:t>引导和组织团队成员一起进行线上或者线下知识分享（公司内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有精华原创输出，具备一定认可度。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开发交付能力</a:t>
            </a:r>
            <a:endParaRPr lang="zh-CN" altLang="en-US" dirty="0"/>
          </a:p>
          <a:p>
            <a:r>
              <a:rPr lang="zh-CN" altLang="en-US" dirty="0"/>
              <a:t>能带团队完成中型系统开发</a:t>
            </a:r>
            <a:endParaRPr lang="zh-CN" altLang="en-US" dirty="0"/>
          </a:p>
          <a:p>
            <a:r>
              <a:rPr lang="zh-CN" altLang="en-US" dirty="0"/>
              <a:t>能指导他 ，完成中型规模的系统开发工作，并且做到交叉测试。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开发技能</a:t>
            </a:r>
            <a:endParaRPr lang="zh-CN" altLang="en-US" dirty="0"/>
          </a:p>
          <a:p>
            <a:r>
              <a:rPr lang="zh-CN" altLang="en-US" dirty="0"/>
              <a:t>精通相关开发语言，熟悉各类公共库特点，熟知常用框架优缺点，能独立进行高可用</a:t>
            </a:r>
            <a:r>
              <a:rPr lang="en-US" altLang="zh-CN" dirty="0"/>
              <a:t>web</a:t>
            </a:r>
            <a:r>
              <a:rPr lang="zh-CN" altLang="zh-CN" dirty="0"/>
              <a:t>架构设计。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63863" y="833438"/>
            <a:ext cx="4000500" cy="225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09925"/>
            <a:ext cx="7943850" cy="26257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ym typeface="+mn-ea"/>
              </a:rPr>
              <a:t>开发交付能力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能带团队完成中型系统开发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能指导他 ，完成中型规模的系统开发工作，并且做到交叉测试。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开发技能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精通相关开发语言，熟悉各类公共库特点，熟知常用框架优缺点，能独立进行高可用</a:t>
            </a:r>
            <a:r>
              <a:rPr lang="en-US" altLang="zh-CN" dirty="0">
                <a:sym typeface="+mn-ea"/>
              </a:rPr>
              <a:t>web</a:t>
            </a:r>
            <a:r>
              <a:rPr lang="zh-CN" altLang="zh-CN" dirty="0">
                <a:sym typeface="+mn-ea"/>
              </a:rPr>
              <a:t>架构设计。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Box25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49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0" name="HeadingBox25" descr="&lt;tags&gt;&lt;tag n=&quot;Format&quot; v=&quot;1&quot; /&gt;&lt;/tags&gt;" hidden="1"/>
          <p:cNvSpPr>
            <a:spLocks noGrp="1"/>
          </p:cNvSpPr>
          <p:nvPr>
            <p:ph type="body" sz="quarter" idx="50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41" name="ObjectBox24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51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2" name="HeadingBox24" descr="&lt;tags&gt;&lt;tag n=&quot;Format&quot; v=&quot;1&quot; /&gt;&lt;/tags&gt;" hidden="1"/>
          <p:cNvSpPr>
            <a:spLocks noGrp="1"/>
          </p:cNvSpPr>
          <p:nvPr>
            <p:ph type="body" sz="quarter" idx="52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43" name="ObjectBox23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53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4" name="HeadingBox23" descr="&lt;tags&gt;&lt;tag n=&quot;Format&quot; v=&quot;1&quot; /&gt;&lt;/tags&gt;" hidden="1"/>
          <p:cNvSpPr>
            <a:spLocks noGrp="1"/>
          </p:cNvSpPr>
          <p:nvPr>
            <p:ph type="body" sz="quarter" idx="54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45" name="ObjectBox22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55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6" name="HeadingBox22" descr="&lt;tags&gt;&lt;tag n=&quot;Format&quot; v=&quot;1&quot; /&gt;&lt;/tags&gt;" hidden="1"/>
          <p:cNvSpPr>
            <a:spLocks noGrp="1"/>
          </p:cNvSpPr>
          <p:nvPr>
            <p:ph type="body" sz="quarter" idx="56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47" name="ObjectBox21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57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8" name="HeadingBox21" descr="&lt;tags&gt;&lt;tag n=&quot;Format&quot; v=&quot;1&quot; /&gt;&lt;/tags&gt;" hidden="1"/>
          <p:cNvSpPr>
            <a:spLocks noGrp="1"/>
          </p:cNvSpPr>
          <p:nvPr>
            <p:ph type="body" sz="quarter" idx="58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49" name="ObjectBox20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59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0" name="HeadingBox20" descr="&lt;tags&gt;&lt;tag n=&quot;Format&quot; v=&quot;1&quot; /&gt;&lt;/tags&gt;" hidden="1"/>
          <p:cNvSpPr>
            <a:spLocks noGrp="1"/>
          </p:cNvSpPr>
          <p:nvPr>
            <p:ph type="body" sz="quarter" idx="60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51" name="ObjectBox19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61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2" name="HeadingBox19" descr="&lt;tags&gt;&lt;tag n=&quot;Format&quot; v=&quot;1&quot; /&gt;&lt;/tags&gt;" hidden="1"/>
          <p:cNvSpPr>
            <a:spLocks noGrp="1"/>
          </p:cNvSpPr>
          <p:nvPr>
            <p:ph type="body" sz="quarter" idx="62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53" name="ObjectBox18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63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4" name="HeadingBox18" descr="&lt;tags&gt;&lt;tag n=&quot;Format&quot; v=&quot;1&quot; /&gt;&lt;/tags&gt;" hidden="1"/>
          <p:cNvSpPr>
            <a:spLocks noGrp="1"/>
          </p:cNvSpPr>
          <p:nvPr>
            <p:ph type="body" sz="quarter" idx="64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55" name="ObjectBox17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65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6" name="HeadingBox17" descr="&lt;tags&gt;&lt;tag n=&quot;Format&quot; v=&quot;1&quot; /&gt;&lt;/tags&gt;" hidden="1"/>
          <p:cNvSpPr>
            <a:spLocks noGrp="1"/>
          </p:cNvSpPr>
          <p:nvPr>
            <p:ph type="body" sz="quarter" idx="66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6" name="ObjectBox16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39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HeadingBox16" descr="&lt;tags&gt;&lt;tag n=&quot;Format&quot; v=&quot;1&quot; /&gt;&lt;/tags&gt;" hidden="1"/>
          <p:cNvSpPr>
            <a:spLocks noGrp="1"/>
          </p:cNvSpPr>
          <p:nvPr>
            <p:ph type="body" sz="quarter" idx="40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8" name="ObjectBox15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41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HeadingBox15" descr="&lt;tags&gt;&lt;tag n=&quot;Format&quot; v=&quot;1&quot; /&gt;&lt;/tags&gt;" hidden="1"/>
          <p:cNvSpPr>
            <a:spLocks noGrp="1"/>
          </p:cNvSpPr>
          <p:nvPr>
            <p:ph type="body" sz="quarter" idx="42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11" name="ObjectBox14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43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HeadingBox14" descr="&lt;tags&gt;&lt;tag n=&quot;Format&quot; v=&quot;1&quot; /&gt;&lt;/tags&gt;" hidden="1"/>
          <p:cNvSpPr>
            <a:spLocks noGrp="1"/>
          </p:cNvSpPr>
          <p:nvPr>
            <p:ph type="body" sz="quarter" idx="44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13" name="ObjectBox13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45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HeadingBox13" descr="&lt;tags&gt;&lt;tag n=&quot;Format&quot; v=&quot;1&quot; /&gt;&lt;/tags&gt;" hidden="1"/>
          <p:cNvSpPr>
            <a:spLocks noGrp="1"/>
          </p:cNvSpPr>
          <p:nvPr>
            <p:ph type="body" sz="quarter" idx="46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15" name="ObjectBox12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33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HeadingBox12" descr="&lt;tags&gt;&lt;tag n=&quot;Format&quot; v=&quot;1&quot; /&gt;&lt;/tags&gt;" hidden="1"/>
          <p:cNvSpPr>
            <a:spLocks noGrp="1"/>
          </p:cNvSpPr>
          <p:nvPr>
            <p:ph type="body" sz="quarter" idx="34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17" name="ObjectBox11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35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HeadingBox11" descr="&lt;tags&gt;&lt;tag n=&quot;Format&quot; v=&quot;1&quot; /&gt;&lt;/tags&gt;" hidden="1"/>
          <p:cNvSpPr>
            <a:spLocks noGrp="1"/>
          </p:cNvSpPr>
          <p:nvPr>
            <p:ph type="body" sz="quarter" idx="36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19" name="ObjectBox10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37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HeadingBox10" descr="&lt;tags&gt;&lt;tag n=&quot;Format&quot; v=&quot;1&quot; /&gt;&lt;/tags&gt;" hidden="1"/>
          <p:cNvSpPr>
            <a:spLocks noGrp="1"/>
          </p:cNvSpPr>
          <p:nvPr>
            <p:ph type="body" sz="quarter" idx="38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21" name="ObjectBox9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29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HeadingBox9" descr="&lt;tags&gt;&lt;tag n=&quot;Format&quot; v=&quot;1&quot; /&gt;&lt;/tags&gt;" hidden="1"/>
          <p:cNvSpPr>
            <a:spLocks noGrp="1"/>
          </p:cNvSpPr>
          <p:nvPr>
            <p:ph type="body" sz="quarter" idx="32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23" name="ObjectBox8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24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4" name="HeadingBox8" descr="&lt;tags&gt;&lt;tag n=&quot;Format&quot; v=&quot;1&quot; /&gt;&lt;/tags&gt;" hidden="1"/>
          <p:cNvSpPr>
            <a:spLocks noGrp="1"/>
          </p:cNvSpPr>
          <p:nvPr>
            <p:ph type="body" sz="quarter" idx="23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25" name="ObjectBox7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18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6" name="HeadingBox7" descr="&lt;tags&gt;&lt;tag n=&quot;Format&quot; v=&quot;1&quot; /&gt;&lt;/tags&gt;" hidden="1"/>
          <p:cNvSpPr>
            <a:spLocks noGrp="1"/>
          </p:cNvSpPr>
          <p:nvPr>
            <p:ph type="body" sz="quarter" idx="17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27" name="ObjectBox6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27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8" name="HeadingBox6" descr="&lt;tags&gt;&lt;tag n=&quot;Format&quot; v=&quot;1&quot; /&gt;&lt;/tags&gt;" hidden="1"/>
          <p:cNvSpPr>
            <a:spLocks noGrp="1"/>
          </p:cNvSpPr>
          <p:nvPr>
            <p:ph type="body" sz="quarter" idx="31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29" name="ObjectBox5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21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HeadingBox5" descr="&lt;tags&gt;&lt;tag n=&quot;Format&quot; v=&quot;1&quot; /&gt;&lt;/tags&gt;" hidden="1"/>
          <p:cNvSpPr>
            <a:spLocks noGrp="1"/>
          </p:cNvSpPr>
          <p:nvPr>
            <p:ph type="body" sz="quarter" idx="19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31" name="ObjectBox4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13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2" name="HeadingBox4" descr="&lt;tags&gt;&lt;tag n=&quot;Format&quot; v=&quot;1&quot; /&gt;&lt;/tags&gt;" hidden="1"/>
          <p:cNvSpPr>
            <a:spLocks noGrp="1"/>
          </p:cNvSpPr>
          <p:nvPr>
            <p:ph type="body" sz="quarter" idx="14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33" name="ObjectBox3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28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4" name="HeadingBox3" descr="&lt;tags&gt;&lt;tag n=&quot;Format&quot; v=&quot;1&quot; /&gt;&lt;/tags&gt;" hidden="1"/>
          <p:cNvSpPr>
            <a:spLocks noGrp="1"/>
          </p:cNvSpPr>
          <p:nvPr>
            <p:ph type="body" sz="quarter" idx="30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35" name="ObjectBox2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22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6" name="HeadingBox2" descr="&lt;tags&gt;&lt;tag n=&quot;Format&quot; v=&quot;1&quot; /&gt;&lt;/tags&gt;" hidden="1"/>
          <p:cNvSpPr>
            <a:spLocks noGrp="1"/>
          </p:cNvSpPr>
          <p:nvPr>
            <p:ph type="body" sz="quarter" idx="20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37" name="ObjectBox1" descr="&lt;tags&gt;&lt;tag n=&quot;BulletInfo&quot; v=&quot;Standard&quot; /&gt;&lt;tag n=&quot;Format&quot; v=&quot;1&quot; /&gt;&lt;/tags&gt;" hidden="1"/>
          <p:cNvSpPr>
            <a:spLocks noGrp="1"/>
          </p:cNvSpPr>
          <p:nvPr>
            <p:ph sz="quarter" idx="47"/>
          </p:nvPr>
        </p:nvSpPr>
        <p:spPr>
          <a:xfrm>
            <a:off x="3047206" y="1714500"/>
            <a:ext cx="6094413" cy="3429000"/>
          </a:xfrm>
        </p:spPr>
        <p:txBody>
          <a:bodyPr tIns="64800"/>
          <a:lstStyle>
            <a:lvl1pPr>
              <a:defRPr sz="1200">
                <a:latin typeface="+mn-lt"/>
                <a:ea typeface="+mn-ea"/>
                <a:cs typeface="+mn-cs"/>
              </a:defRPr>
            </a:lvl1pPr>
            <a:lvl2pPr>
              <a:defRPr sz="1200">
                <a:latin typeface="+mn-lt"/>
                <a:ea typeface="+mn-ea"/>
                <a:cs typeface="+mn-cs"/>
              </a:defRPr>
            </a:lvl2pPr>
            <a:lvl3pPr>
              <a:defRPr sz="1200">
                <a:latin typeface="+mn-lt"/>
                <a:ea typeface="+mn-ea"/>
                <a:cs typeface="+mn-cs"/>
              </a:defRPr>
            </a:lvl3pPr>
            <a:lvl4pPr>
              <a:defRPr sz="1200">
                <a:latin typeface="+mn-lt"/>
                <a:ea typeface="+mn-ea"/>
                <a:cs typeface="+mn-cs"/>
              </a:defRPr>
            </a:lvl4pPr>
            <a:lvl5pPr>
              <a:defRPr sz="12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8" name="HeadingBox1" descr="&lt;tags&gt;&lt;tag n=&quot;Format&quot; v=&quot;1&quot; /&gt;&lt;/tags&gt;" hidden="1"/>
          <p:cNvSpPr>
            <a:spLocks noGrp="1"/>
          </p:cNvSpPr>
          <p:nvPr>
            <p:ph type="body" sz="quarter" idx="48" hasCustomPrompt="1"/>
          </p:nvPr>
        </p:nvSpPr>
        <p:spPr>
          <a:xfrm>
            <a:off x="3047206" y="1513624"/>
            <a:ext cx="6094413" cy="200879"/>
          </a:xfrm>
          <a:solidFill>
            <a:schemeClr val="bg1"/>
          </a:solidFill>
          <a:ln w="6350">
            <a:noFill/>
          </a:ln>
          <a:effectLst>
            <a:outerShdw dist="25400" dir="5400000" sx="99900" sy="99900" algn="t" rotWithShape="0">
              <a:schemeClr val="accent1"/>
            </a:outerShdw>
          </a:effectLst>
        </p:spPr>
        <p:txBody>
          <a:bodyPr lIns="0" tIns="0" rIns="0" bIns="25200" anchor="b" anchorCtr="0">
            <a:spAutoFit/>
          </a:bodyPr>
          <a:lstStyle>
            <a:lvl1pPr>
              <a:spcBef>
                <a:spcPts val="0"/>
              </a:spcBef>
              <a:defRPr sz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Heading</a:t>
            </a:r>
            <a:endParaRPr lang="en-GB" dirty="0"/>
          </a:p>
        </p:txBody>
      </p:sp>
      <p:sp>
        <p:nvSpPr>
          <p:cNvPr id="5" name="MessageStatement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9845" y="5672337"/>
            <a:ext cx="10979541" cy="357663"/>
          </a:xfrm>
          <a:noFill/>
          <a:ln w="6350">
            <a:noFill/>
          </a:ln>
          <a:effectLst/>
        </p:spPr>
        <p:txBody>
          <a:bodyPr vert="horz" wrap="square" lIns="91440" tIns="46800" rIns="90000" bIns="46800" numCol="1" anchor="b" anchorCtr="0" compatLnSpc="1">
            <a:spAutoFit/>
          </a:bodyPr>
          <a:lstStyle>
            <a:lvl1pPr algn="ctr">
              <a:defRPr lang="en-US" sz="1800" noProof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Message statement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63" name="Slide Number Placeholder 62"/>
          <p:cNvSpPr>
            <a:spLocks noGrp="1"/>
          </p:cNvSpPr>
          <p:nvPr>
            <p:ph type="sldNum" sz="quarter" idx="67"/>
          </p:nvPr>
        </p:nvSpPr>
        <p:spPr/>
        <p:txBody>
          <a:bodyPr/>
          <a:lstStyle/>
          <a:p>
            <a:fld id="{3C5482B9-D11D-4067-B360-F1AA9B4F5826}" type="slidenum">
              <a:rPr lang="en-US" noProof="1" smtClean="0"/>
            </a:fld>
            <a:endParaRPr lang="en-US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C5482B9-D11D-4067-B360-F1AA9B4F5826}" type="slidenum">
              <a:rPr lang="en-US" noProof="1" smtClean="0"/>
            </a:fld>
            <a:endParaRPr lang="en-US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223" name="ClientLogoHolder" descr="&lt;tags&gt;&lt;tag n=&quot;Visible&quot; v=&quot;False&quot; /&gt;&lt;/tags&gt;" hidden="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864" y="273050"/>
            <a:ext cx="1396636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2219" name="ClientText" descr="Text Box: Client logo" hidden="1"/>
          <p:cNvSpPr>
            <a:spLocks noChangeArrowheads="1"/>
          </p:cNvSpPr>
          <p:nvPr/>
        </p:nvSpPr>
        <p:spPr bwMode="auto">
          <a:xfrm>
            <a:off x="10258928" y="200025"/>
            <a:ext cx="1320456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buClrTx/>
            </a:pPr>
            <a:r>
              <a:rPr lang="en-US" sz="1400" noProof="1">
                <a:latin typeface="+mn-lt"/>
                <a:ea typeface="+mn-ea"/>
              </a:rPr>
              <a:t> </a:t>
            </a:r>
            <a:endParaRPr lang="en-US" sz="1400" noProof="1">
              <a:latin typeface="+mn-lt"/>
              <a:ea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pic>
        <p:nvPicPr>
          <p:cNvPr id="772223" name="ClientLogoHolder" descr="&lt;tags&gt;&lt;tag n=&quot;Visible&quot; v=&quot;False&quot; /&gt;&lt;/tags&gt;" hidden="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864" y="273050"/>
            <a:ext cx="1396636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2219" name="ClientText" descr="Text Box: Client logo" hidden="1"/>
          <p:cNvSpPr>
            <a:spLocks noChangeArrowheads="1"/>
          </p:cNvSpPr>
          <p:nvPr/>
        </p:nvSpPr>
        <p:spPr bwMode="auto">
          <a:xfrm>
            <a:off x="10258928" y="200025"/>
            <a:ext cx="1320456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buClrTx/>
            </a:pPr>
            <a:r>
              <a:rPr lang="en-US" sz="1400" noProof="1">
                <a:latin typeface="+mn-lt"/>
                <a:ea typeface="+mn-ea"/>
              </a:rPr>
              <a:t> </a:t>
            </a:r>
            <a:endParaRPr lang="en-US" sz="1400" noProof="1">
              <a:latin typeface="+mn-lt"/>
              <a:ea typeface="+mn-ea"/>
            </a:endParaRPr>
          </a:p>
        </p:txBody>
      </p:sp>
      <p:sp>
        <p:nvSpPr>
          <p:cNvPr id="17" name="Slide Number Placeholder 62"/>
          <p:cNvSpPr>
            <a:spLocks noGrp="1"/>
          </p:cNvSpPr>
          <p:nvPr userDrawn="1">
            <p:ph type="sldNum" sz="quarter" idx="67"/>
          </p:nvPr>
        </p:nvSpPr>
        <p:spPr>
          <a:xfrm>
            <a:off x="11280948" y="6296634"/>
            <a:ext cx="329299" cy="3571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C5482B9-D11D-4067-B360-F1AA9B4F5826}" type="slidenum">
              <a:rPr lang="en-US" noProof="1" smtClean="0"/>
            </a:fld>
            <a:endParaRPr lang="en-US" noProof="1"/>
          </a:p>
        </p:txBody>
      </p:sp>
      <p:sp>
        <p:nvSpPr>
          <p:cNvPr id="18" name="Title" descr="Text Box: Flysheet heading"/>
          <p:cNvSpPr>
            <a:spLocks noGrp="1" noChangeArrowheads="1"/>
          </p:cNvSpPr>
          <p:nvPr userDrawn="1">
            <p:ph type="ctrTitle" hasCustomPrompt="1"/>
          </p:nvPr>
        </p:nvSpPr>
        <p:spPr>
          <a:xfrm>
            <a:off x="2779370" y="2785683"/>
            <a:ext cx="7032287" cy="387217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bIns="36000" anchor="b"/>
          <a:lstStyle>
            <a:lvl1pPr algn="l">
              <a:defRPr sz="2400" b="1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noProof="0" dirty="0"/>
              <a:t>Flysheet heading</a:t>
            </a:r>
            <a:endParaRPr lang="en-US" noProof="0" dirty="0"/>
          </a:p>
        </p:txBody>
      </p:sp>
      <p:sp>
        <p:nvSpPr>
          <p:cNvPr id="19" name="SubTitle" descr="Text Box: Flysheet subheading"/>
          <p:cNvSpPr>
            <a:spLocks noGrp="1" noChangeArrowheads="1"/>
          </p:cNvSpPr>
          <p:nvPr userDrawn="1">
            <p:ph type="subTitle" idx="1" hasCustomPrompt="1"/>
          </p:nvPr>
        </p:nvSpPr>
        <p:spPr>
          <a:xfrm>
            <a:off x="2779370" y="3585320"/>
            <a:ext cx="7032287" cy="331107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bIns="36000"/>
          <a:lstStyle>
            <a:lvl1pPr algn="l">
              <a:defRPr sz="2400" b="0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noProof="0" dirty="0"/>
              <a:t>Flysheet subheading</a:t>
            </a:r>
            <a:endParaRPr lang="en-US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5705341"/>
            <a:ext cx="12188825" cy="137160"/>
            <a:chOff x="0" y="5705341"/>
            <a:chExt cx="12188825" cy="137160"/>
          </a:xfrm>
        </p:grpSpPr>
        <p:sp>
          <p:nvSpPr>
            <p:cNvPr id="20" name="Rectangle 19"/>
            <p:cNvSpPr/>
            <p:nvPr userDrawn="1"/>
          </p:nvSpPr>
          <p:spPr bwMode="gray">
            <a:xfrm>
              <a:off x="2779370" y="5705341"/>
              <a:ext cx="1586568" cy="137160"/>
            </a:xfrm>
            <a:prstGeom prst="rect">
              <a:avLst/>
            </a:prstGeom>
            <a:solidFill>
              <a:srgbClr val="F7C5D8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6800" rtlCol="0" anchor="t" anchorCtr="0"/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 userDrawn="1"/>
          </p:nvSpPr>
          <p:spPr bwMode="gray">
            <a:xfrm>
              <a:off x="4365938" y="5705341"/>
              <a:ext cx="7822887" cy="137160"/>
            </a:xfrm>
            <a:prstGeom prst="rect">
              <a:avLst/>
            </a:prstGeom>
            <a:solidFill>
              <a:srgbClr val="F3A9C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6800" rtlCol="0" anchor="t" anchorCtr="0"/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 bwMode="gray">
            <a:xfrm>
              <a:off x="0" y="5705341"/>
              <a:ext cx="2792413" cy="13716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6800" rtlCol="0" anchor="t" anchorCtr="0"/>
            <a:lstStyle/>
            <a:p>
              <a:pPr lvl="0" algn="l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82B9-D11D-4067-B360-F1AA9B4F5826}" type="slidenum">
              <a:rPr lang="en-US" noProof="1" smtClean="0"/>
            </a:fld>
            <a:endParaRPr 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4.emf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Number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80948" y="6296634"/>
            <a:ext cx="329299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/>
          <a:lstStyle>
            <a:lvl1pPr algn="r">
              <a:lnSpc>
                <a:spcPct val="100000"/>
              </a:lnSpc>
              <a:buClrTx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C5482B9-D11D-4067-B360-F1AA9B4F5826}" type="slidenum">
              <a:rPr lang="en-US" noProof="1" smtClean="0"/>
            </a:fld>
            <a:endParaRPr lang="en-US" noProof="1"/>
          </a:p>
        </p:txBody>
      </p:sp>
      <p:sp>
        <p:nvSpPr>
          <p:cNvPr id="16" name="BasicText" descr="AQAAAAAQAJsitqL/o71Fr/n8VlUb3tm53ElHHxQG6ivMdzzJreiMPSnX4IOz5e/ziy27xe/3ZNvq8hJLhzEPd4eFleibagZysBrf0EL9LcwiX+XKRiQPJHMGnRK9zXfhQ+8YuIeS+w=="/>
          <p:cNvSpPr>
            <a:spLocks noGrp="1" noChangeArrowheads="1"/>
          </p:cNvSpPr>
          <p:nvPr>
            <p:ph type="body" idx="1"/>
          </p:nvPr>
        </p:nvSpPr>
        <p:spPr bwMode="gray">
          <a:xfrm>
            <a:off x="598863" y="1468538"/>
            <a:ext cx="10991104" cy="435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dirty="0"/>
              <a:t>Subheading</a:t>
            </a:r>
            <a:endParaRPr lang="en-US" dirty="0"/>
          </a:p>
          <a:p>
            <a:pPr lvl="1"/>
            <a:r>
              <a:rPr lang="en-US" dirty="0"/>
              <a:t>Basic text</a:t>
            </a:r>
            <a:endParaRPr lang="en-US" dirty="0"/>
          </a:p>
          <a:p>
            <a:pPr lvl="2"/>
            <a:r>
              <a:rPr lang="en-US" dirty="0"/>
              <a:t>Bullet level one</a:t>
            </a:r>
            <a:endParaRPr lang="en-US" dirty="0"/>
          </a:p>
          <a:p>
            <a:pPr lvl="3"/>
            <a:r>
              <a:rPr lang="en-US" dirty="0"/>
              <a:t>Bullet level two</a:t>
            </a:r>
            <a:endParaRPr lang="en-US" dirty="0"/>
          </a:p>
          <a:p>
            <a:pPr lvl="4"/>
            <a:r>
              <a:rPr lang="en-US" dirty="0"/>
              <a:t>Bullet level three</a:t>
            </a:r>
            <a:endParaRPr lang="en-US" dirty="0"/>
          </a:p>
        </p:txBody>
      </p:sp>
      <p:sp>
        <p:nvSpPr>
          <p:cNvPr id="15" name="Title" descr="Text Box: Title"/>
          <p:cNvSpPr>
            <a:spLocks noGrp="1" noChangeArrowheads="1"/>
          </p:cNvSpPr>
          <p:nvPr>
            <p:ph type="title"/>
          </p:nvPr>
        </p:nvSpPr>
        <p:spPr bwMode="gray">
          <a:xfrm>
            <a:off x="598863" y="846576"/>
            <a:ext cx="10991088" cy="409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-127" y="378469"/>
            <a:ext cx="411480" cy="9144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6800" rtlCol="0" anchor="t" anchorCtr="0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 userDrawn="1"/>
        </p:nvSpPr>
        <p:spPr bwMode="gray">
          <a:xfrm>
            <a:off x="11777345" y="6456398"/>
            <a:ext cx="411480" cy="9144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6800" rtlCol="0" anchor="t" anchorCtr="0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127" y="-4845"/>
            <a:ext cx="12188952" cy="6862845"/>
            <a:chOff x="-127" y="-4845"/>
            <a:chExt cx="12188952" cy="6862845"/>
          </a:xfrm>
        </p:grpSpPr>
        <p:sp>
          <p:nvSpPr>
            <p:cNvPr id="12" name="Rectangle 11"/>
            <p:cNvSpPr/>
            <p:nvPr userDrawn="1"/>
          </p:nvSpPr>
          <p:spPr bwMode="gray">
            <a:xfrm>
              <a:off x="0" y="0"/>
              <a:ext cx="139700" cy="6858000"/>
            </a:xfrm>
            <a:prstGeom prst="rect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6800" rtlCol="0" anchor="t" anchorCtr="0"/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 userDrawn="1"/>
          </p:nvSpPr>
          <p:spPr bwMode="gray">
            <a:xfrm>
              <a:off x="12049125" y="0"/>
              <a:ext cx="139700" cy="6858000"/>
            </a:xfrm>
            <a:prstGeom prst="rect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6800" rtlCol="0" anchor="t" anchorCtr="0"/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/>
            <p:cNvSpPr/>
            <p:nvPr userDrawn="1"/>
          </p:nvSpPr>
          <p:spPr bwMode="gray">
            <a:xfrm rot="5400000">
              <a:off x="6024499" y="-6029471"/>
              <a:ext cx="139700" cy="12188952"/>
            </a:xfrm>
            <a:prstGeom prst="rect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6800" rtlCol="0" anchor="t" anchorCtr="0"/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 userDrawn="1"/>
          </p:nvSpPr>
          <p:spPr bwMode="gray">
            <a:xfrm rot="5400000">
              <a:off x="6024499" y="693673"/>
              <a:ext cx="139700" cy="12188952"/>
            </a:xfrm>
            <a:prstGeom prst="rect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6800" rtlCol="0" anchor="t" anchorCtr="0"/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7" name="Picture 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63" y="235179"/>
            <a:ext cx="1343669" cy="293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8" name="Group 47"/>
          <p:cNvGrpSpPr/>
          <p:nvPr userDrawn="1"/>
        </p:nvGrpSpPr>
        <p:grpSpPr>
          <a:xfrm>
            <a:off x="-2231814" y="45947"/>
            <a:ext cx="1866815" cy="6760165"/>
            <a:chOff x="-2231814" y="45947"/>
            <a:chExt cx="1866815" cy="6760165"/>
          </a:xfrm>
        </p:grpSpPr>
        <p:sp>
          <p:nvSpPr>
            <p:cNvPr id="49" name="Rounded Rectangle 48"/>
            <p:cNvSpPr/>
            <p:nvPr userDrawn="1"/>
          </p:nvSpPr>
          <p:spPr bwMode="auto">
            <a:xfrm>
              <a:off x="-2231814" y="45947"/>
              <a:ext cx="1866815" cy="6760165"/>
            </a:xfrm>
            <a:prstGeom prst="roundRect">
              <a:avLst>
                <a:gd name="adj" fmla="val 6781"/>
              </a:avLst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6800" tIns="64800" rIns="46800" bIns="64800" numCol="1" rtlCol="0" anchor="ctr" anchorCtr="0" compatLnSpc="1"/>
            <a:lstStyle/>
            <a:p>
              <a:pPr marL="0" marR="0" indent="0" algn="ctr" defTabSz="831215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SzTx/>
                <a:buFontTx/>
                <a:buNone/>
                <a:tabLst>
                  <a:tab pos="4890770" algn="l"/>
                </a:tabLst>
              </a:pPr>
              <a:endPara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50" name="HeadingBox1" descr="&lt;tags&gt;&lt;tag n=&quot;TagName&quot; v=&quot;HeadingBox1&quot; /&gt;&lt;tag n=&quot;Top&quot; v=&quot;77.875&quot; /&gt;&lt;tag n=&quot;Left&quot; v=&quot;35.75&quot; /&gt;&lt;tag n=&quot;Height&quot; v=&quot;21.375&quot; /&gt;&lt;tag n=&quot;Width&quot; v=&quot;314.5&quot; /&gt;&lt;/tags&gt;"/>
            <p:cNvSpPr>
              <a:spLocks noChangeArrowheads="1"/>
            </p:cNvSpPr>
            <p:nvPr userDrawn="1"/>
          </p:nvSpPr>
          <p:spPr bwMode="gray">
            <a:xfrm>
              <a:off x="-2072017" y="4568034"/>
              <a:ext cx="1547221" cy="235871"/>
            </a:xfrm>
            <a:prstGeom prst="rect">
              <a:avLst/>
            </a:prstGeom>
            <a:solidFill>
              <a:schemeClr val="bg2"/>
            </a:solidFill>
            <a:ln w="6350" algn="ctr">
              <a:solidFill>
                <a:schemeClr val="bg1"/>
              </a:solidFill>
              <a:miter lim="800000"/>
            </a:ln>
          </p:spPr>
          <p:txBody>
            <a:bodyPr lIns="548640" tIns="46800" rIns="46800" bIns="46800" anchor="ctr"/>
            <a:lstStyle/>
            <a:p>
              <a:pPr algn="l" defTabSz="831215">
                <a:lnSpc>
                  <a:spcPct val="95000"/>
                </a:lnSpc>
              </a:pPr>
              <a:r>
                <a:rPr lang="en-US" altLang="zh-CN" sz="800" b="1">
                  <a:solidFill>
                    <a:schemeClr val="tx1"/>
                  </a:solidFill>
                  <a:latin typeface="+mj-lt"/>
                  <a:ea typeface="+mn-ea"/>
                  <a:cs typeface="Arial" panose="020B0604020202020204" pitchFamily="34" charset="0"/>
                </a:rPr>
                <a:t>230 230 230</a:t>
              </a:r>
              <a:endParaRPr lang="en-US" altLang="zh-CN" sz="800" b="1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1" name="HeadingBox1" descr="&lt;tags&gt;&lt;tag n=&quot;TagName&quot; v=&quot;HeadingBox1&quot; /&gt;&lt;tag n=&quot;Top&quot; v=&quot;77.875&quot; /&gt;&lt;tag n=&quot;Left&quot; v=&quot;35.75&quot; /&gt;&lt;tag n=&quot;Height&quot; v=&quot;21.375&quot; /&gt;&lt;tag n=&quot;Width&quot; v=&quot;314.5&quot; /&gt;&lt;/tags&gt;"/>
            <p:cNvSpPr>
              <a:spLocks noChangeArrowheads="1"/>
            </p:cNvSpPr>
            <p:nvPr userDrawn="1"/>
          </p:nvSpPr>
          <p:spPr bwMode="gray">
            <a:xfrm>
              <a:off x="-2072017" y="4286642"/>
              <a:ext cx="1547221" cy="235871"/>
            </a:xfrm>
            <a:prstGeom prst="rect">
              <a:avLst/>
            </a:prstGeom>
            <a:solidFill>
              <a:srgbClr val="7F7F7F"/>
            </a:solidFill>
            <a:ln w="6350" algn="ctr">
              <a:solidFill>
                <a:schemeClr val="bg1"/>
              </a:solidFill>
              <a:miter lim="800000"/>
            </a:ln>
          </p:spPr>
          <p:txBody>
            <a:bodyPr lIns="548640" tIns="46800" rIns="46800" bIns="46800" anchor="ctr"/>
            <a:lstStyle/>
            <a:p>
              <a:pPr algn="l" defTabSz="831215">
                <a:lnSpc>
                  <a:spcPct val="95000"/>
                </a:lnSpc>
              </a:pPr>
              <a:r>
                <a:rPr lang="en-US" altLang="zh-CN" sz="800" b="1">
                  <a:solidFill>
                    <a:schemeClr val="bg1"/>
                  </a:solidFill>
                  <a:latin typeface="+mj-lt"/>
                  <a:ea typeface="+mn-ea"/>
                  <a:cs typeface="Arial" panose="020B0604020202020204" pitchFamily="34" charset="0"/>
                </a:rPr>
                <a:t>127 127 127</a:t>
              </a:r>
              <a:endParaRPr lang="en-US" altLang="zh-CN" sz="800" b="1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" name="Rectangle 189"/>
            <p:cNvSpPr>
              <a:spLocks noChangeArrowheads="1"/>
            </p:cNvSpPr>
            <p:nvPr userDrawn="1"/>
          </p:nvSpPr>
          <p:spPr bwMode="auto">
            <a:xfrm>
              <a:off x="-2072017" y="3151424"/>
              <a:ext cx="1547221" cy="238631"/>
            </a:xfrm>
            <a:prstGeom prst="rect">
              <a:avLst/>
            </a:prstGeom>
            <a:solidFill>
              <a:schemeClr val="accent3"/>
            </a:solidFill>
            <a:ln w="6350" algn="ctr">
              <a:solidFill>
                <a:schemeClr val="bg1"/>
              </a:solidFill>
              <a:miter lim="800000"/>
            </a:ln>
            <a:effectLst/>
          </p:spPr>
          <p:txBody>
            <a:bodyPr wrap="none" lIns="548640" tIns="64800" rIns="46800" bIns="64800" anchor="ctr"/>
            <a:lstStyle/>
            <a:p>
              <a:pPr algn="l" defTabSz="831215">
                <a:lnSpc>
                  <a:spcPct val="95000"/>
                </a:lnSpc>
                <a:buClr>
                  <a:schemeClr val="bg1"/>
                </a:buClr>
                <a:tabLst>
                  <a:tab pos="4890770" algn="l"/>
                </a:tabLst>
                <a:defRPr/>
              </a:pPr>
              <a:r>
                <a:rPr lang="en-US" altLang="zh-CN" sz="800" b="1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rPr>
                <a:t>123 113 160</a:t>
              </a:r>
              <a:endParaRPr lang="en-US" altLang="zh-CN" sz="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" name="Rectangle 191"/>
            <p:cNvSpPr>
              <a:spLocks noChangeArrowheads="1"/>
            </p:cNvSpPr>
            <p:nvPr userDrawn="1"/>
          </p:nvSpPr>
          <p:spPr bwMode="auto">
            <a:xfrm>
              <a:off x="-2072017" y="3435574"/>
              <a:ext cx="1547221" cy="238631"/>
            </a:xfrm>
            <a:prstGeom prst="rect">
              <a:avLst/>
            </a:prstGeom>
            <a:solidFill>
              <a:schemeClr val="accent4"/>
            </a:solidFill>
            <a:ln w="6350" algn="ctr">
              <a:solidFill>
                <a:schemeClr val="bg1"/>
              </a:solidFill>
              <a:miter lim="800000"/>
            </a:ln>
            <a:effectLst/>
          </p:spPr>
          <p:txBody>
            <a:bodyPr wrap="none" lIns="548640" tIns="64800" rIns="46800" bIns="64800" anchor="ctr"/>
            <a:lstStyle/>
            <a:p>
              <a:pPr algn="l" defTabSz="831215">
                <a:lnSpc>
                  <a:spcPct val="95000"/>
                </a:lnSpc>
                <a:buClr>
                  <a:schemeClr val="bg1"/>
                </a:buClr>
                <a:tabLst>
                  <a:tab pos="4890770" algn="l"/>
                </a:tabLst>
                <a:defRPr/>
              </a:pPr>
              <a:r>
                <a:rPr lang="en-US" altLang="zh-TW" sz="800" b="1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rPr>
                <a:t>90 90 90</a:t>
              </a:r>
              <a:endParaRPr lang="en-US" altLang="zh-TW" sz="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" name="Rectangle 192"/>
            <p:cNvSpPr>
              <a:spLocks noChangeArrowheads="1"/>
            </p:cNvSpPr>
            <p:nvPr userDrawn="1"/>
          </p:nvSpPr>
          <p:spPr bwMode="auto">
            <a:xfrm>
              <a:off x="-2072017" y="3719723"/>
              <a:ext cx="1547221" cy="237251"/>
            </a:xfrm>
            <a:prstGeom prst="rect">
              <a:avLst/>
            </a:prstGeom>
            <a:solidFill>
              <a:schemeClr val="accent5"/>
            </a:solidFill>
            <a:ln w="6350">
              <a:solidFill>
                <a:schemeClr val="bg1"/>
              </a:solidFill>
            </a:ln>
            <a:effectLst/>
          </p:spPr>
          <p:txBody>
            <a:bodyPr wrap="none" lIns="548640" tIns="64800" rIns="46800" bIns="64800" anchor="ctr"/>
            <a:lstStyle/>
            <a:p>
              <a:pPr algn="l" defTabSz="831215">
                <a:lnSpc>
                  <a:spcPct val="95000"/>
                </a:lnSpc>
                <a:buClr>
                  <a:schemeClr val="bg1"/>
                </a:buClr>
                <a:tabLst>
                  <a:tab pos="4890770" algn="l"/>
                </a:tabLst>
                <a:defRPr/>
              </a:pPr>
              <a:r>
                <a:rPr lang="en-US" altLang="zh-CN" sz="800" b="1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rPr>
                <a:t>235 111 158</a:t>
              </a:r>
              <a:endParaRPr lang="en-US" altLang="zh-CN" sz="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" name="Rectangle 194"/>
            <p:cNvSpPr>
              <a:spLocks noChangeArrowheads="1"/>
            </p:cNvSpPr>
            <p:nvPr userDrawn="1"/>
          </p:nvSpPr>
          <p:spPr bwMode="auto">
            <a:xfrm>
              <a:off x="-2072017" y="4002492"/>
              <a:ext cx="1547221" cy="238630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bg1"/>
              </a:solidFill>
            </a:ln>
            <a:effectLst/>
          </p:spPr>
          <p:txBody>
            <a:bodyPr wrap="none" lIns="548640" tIns="64800" rIns="46800" bIns="64800" anchor="ctr"/>
            <a:lstStyle/>
            <a:p>
              <a:pPr algn="l" defTabSz="831215">
                <a:lnSpc>
                  <a:spcPct val="95000"/>
                </a:lnSpc>
                <a:buClr>
                  <a:schemeClr val="bg1"/>
                </a:buClr>
                <a:tabLst>
                  <a:tab pos="4890770" algn="l"/>
                </a:tabLst>
                <a:defRPr/>
              </a:pPr>
              <a:r>
                <a:rPr lang="en-US" altLang="zh-CN" sz="800" b="1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rPr>
                <a:t>157 150 184</a:t>
              </a:r>
              <a:endParaRPr lang="en-US" altLang="zh-CN" sz="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" name="HeadingBox1" descr="&lt;tags&gt;&lt;tag n=&quot;TagName&quot; v=&quot;HeadingBox1&quot; /&gt;&lt;tag n=&quot;Top&quot; v=&quot;77.875&quot; /&gt;&lt;tag n=&quot;Left&quot; v=&quot;35.75&quot; /&gt;&lt;tag n=&quot;Height&quot; v=&quot;21.375&quot; /&gt;&lt;tag n=&quot;Width&quot; v=&quot;314.5&quot; /&gt;&lt;/tags&gt;"/>
            <p:cNvSpPr>
              <a:spLocks noChangeArrowheads="1"/>
            </p:cNvSpPr>
            <p:nvPr userDrawn="1"/>
          </p:nvSpPr>
          <p:spPr bwMode="gray">
            <a:xfrm>
              <a:off x="-2072017" y="2870032"/>
              <a:ext cx="1547221" cy="235872"/>
            </a:xfrm>
            <a:prstGeom prst="rect">
              <a:avLst/>
            </a:prstGeom>
            <a:solidFill>
              <a:schemeClr val="accent2"/>
            </a:solidFill>
            <a:ln w="6350" algn="ctr">
              <a:solidFill>
                <a:schemeClr val="bg1"/>
              </a:solidFill>
              <a:miter lim="800000"/>
            </a:ln>
          </p:spPr>
          <p:txBody>
            <a:bodyPr lIns="548640" tIns="46800" rIns="46800" bIns="46800" anchor="ctr"/>
            <a:lstStyle/>
            <a:p>
              <a:pPr algn="l" defTabSz="831215">
                <a:lnSpc>
                  <a:spcPct val="95000"/>
                </a:lnSpc>
              </a:pPr>
              <a:r>
                <a:rPr lang="en-US" altLang="zh-CN" sz="800" b="1">
                  <a:solidFill>
                    <a:schemeClr val="bg1"/>
                  </a:solidFill>
                  <a:latin typeface="+mj-lt"/>
                  <a:ea typeface="+mn-ea"/>
                  <a:cs typeface="Arial" panose="020B0604020202020204" pitchFamily="34" charset="0"/>
                </a:rPr>
                <a:t>102 162 188</a:t>
              </a:r>
              <a:endParaRPr lang="en-US" altLang="zh-CN" sz="800" b="1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7" name="Rectangle 193"/>
            <p:cNvSpPr>
              <a:spLocks noChangeArrowheads="1"/>
            </p:cNvSpPr>
            <p:nvPr userDrawn="1"/>
          </p:nvSpPr>
          <p:spPr bwMode="auto">
            <a:xfrm>
              <a:off x="-2072017" y="2585883"/>
              <a:ext cx="1547221" cy="23863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  <a:miter lim="800000"/>
            </a:ln>
          </p:spPr>
          <p:txBody>
            <a:bodyPr wrap="none" lIns="548640" tIns="64800" rIns="46800" bIns="64800" anchor="ctr"/>
            <a:lstStyle/>
            <a:p>
              <a:pPr algn="l" defTabSz="831215">
                <a:tabLst>
                  <a:tab pos="4890770" algn="l"/>
                </a:tabLst>
              </a:pPr>
              <a:r>
                <a:rPr lang="en-US" altLang="zh-CN" sz="800" b="1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rPr>
                <a:t>228 57 122</a:t>
              </a:r>
              <a:endParaRPr lang="en-US" altLang="zh-CN" sz="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8" name="HeadingBox1" descr="&lt;tags&gt;&lt;tag n=&quot;TagName&quot; v=&quot;HeadingBox1&quot; /&gt;&lt;tag n=&quot;Top&quot; v=&quot;77.875&quot; /&gt;&lt;tag n=&quot;Left&quot; v=&quot;35.75&quot; /&gt;&lt;tag n=&quot;Height&quot; v=&quot;21.375&quot; /&gt;&lt;tag n=&quot;Width&quot; v=&quot;314.5&quot; /&gt;&lt;/tags&gt;"/>
            <p:cNvSpPr>
              <a:spLocks noChangeArrowheads="1"/>
            </p:cNvSpPr>
            <p:nvPr userDrawn="1"/>
          </p:nvSpPr>
          <p:spPr bwMode="gray">
            <a:xfrm>
              <a:off x="-2072017" y="4568034"/>
              <a:ext cx="327509" cy="235871"/>
            </a:xfrm>
            <a:prstGeom prst="rect">
              <a:avLst/>
            </a:prstGeom>
            <a:noFill/>
            <a:ln w="6350" algn="ctr">
              <a:noFill/>
              <a:miter lim="800000"/>
            </a:ln>
          </p:spPr>
          <p:txBody>
            <a:bodyPr lIns="46800" tIns="46800" rIns="46800" bIns="46800" anchor="ctr"/>
            <a:lstStyle/>
            <a:p>
              <a:pPr algn="l" defTabSz="831215">
                <a:lnSpc>
                  <a:spcPct val="95000"/>
                </a:lnSpc>
              </a:pPr>
              <a:r>
                <a:rPr lang="en-US" altLang="zh-CN" sz="800" b="1" dirty="0">
                  <a:solidFill>
                    <a:schemeClr val="tx1"/>
                  </a:solidFill>
                  <a:latin typeface="+mj-lt"/>
                  <a:ea typeface="+mn-ea"/>
                  <a:cs typeface="Arial" panose="020B0604020202020204" pitchFamily="34" charset="0"/>
                </a:rPr>
                <a:t>A8:</a:t>
              </a:r>
              <a:endParaRPr lang="en-US" altLang="zh-CN" sz="800" b="1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9" name="Rectangle 189"/>
            <p:cNvSpPr>
              <a:spLocks noChangeArrowheads="1"/>
            </p:cNvSpPr>
            <p:nvPr userDrawn="1"/>
          </p:nvSpPr>
          <p:spPr bwMode="auto">
            <a:xfrm>
              <a:off x="-2072017" y="3151424"/>
              <a:ext cx="327509" cy="238631"/>
            </a:xfrm>
            <a:prstGeom prst="rect">
              <a:avLst/>
            </a:prstGeom>
            <a:noFill/>
            <a:ln w="6350" algn="ctr">
              <a:noFill/>
              <a:miter lim="800000"/>
            </a:ln>
            <a:effectLst/>
          </p:spPr>
          <p:txBody>
            <a:bodyPr wrap="none" lIns="46800" tIns="64800" rIns="46800" bIns="64800" anchor="ctr"/>
            <a:lstStyle/>
            <a:p>
              <a:pPr algn="l" defTabSz="831215">
                <a:lnSpc>
                  <a:spcPct val="95000"/>
                </a:lnSpc>
                <a:buClr>
                  <a:schemeClr val="bg1"/>
                </a:buClr>
                <a:tabLst>
                  <a:tab pos="4890770" algn="l"/>
                </a:tabLst>
                <a:defRPr/>
              </a:pPr>
              <a:r>
                <a:rPr lang="en-US" altLang="zh-CN" sz="800" b="1" dirty="0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rPr>
                <a:t>A3:</a:t>
              </a:r>
              <a:endParaRPr lang="en-US" altLang="zh-CN" sz="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0" name="Rectangle 191"/>
            <p:cNvSpPr>
              <a:spLocks noChangeArrowheads="1"/>
            </p:cNvSpPr>
            <p:nvPr userDrawn="1"/>
          </p:nvSpPr>
          <p:spPr bwMode="auto">
            <a:xfrm>
              <a:off x="-2072017" y="3435574"/>
              <a:ext cx="327509" cy="238631"/>
            </a:xfrm>
            <a:prstGeom prst="rect">
              <a:avLst/>
            </a:prstGeom>
            <a:noFill/>
            <a:ln w="6350" algn="ctr">
              <a:noFill/>
              <a:miter lim="800000"/>
            </a:ln>
            <a:effectLst/>
          </p:spPr>
          <p:txBody>
            <a:bodyPr wrap="none" lIns="46800" tIns="64800" rIns="46800" bIns="64800" anchor="ctr"/>
            <a:lstStyle/>
            <a:p>
              <a:pPr algn="l" defTabSz="831215">
                <a:lnSpc>
                  <a:spcPct val="95000"/>
                </a:lnSpc>
                <a:buClr>
                  <a:schemeClr val="bg1"/>
                </a:buClr>
                <a:tabLst>
                  <a:tab pos="4890770" algn="l"/>
                </a:tabLst>
                <a:defRPr/>
              </a:pPr>
              <a:r>
                <a:rPr lang="en-US" altLang="zh-TW" sz="800" b="1" dirty="0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rPr>
                <a:t>A4:</a:t>
              </a:r>
              <a:endParaRPr lang="en-US" altLang="zh-TW" sz="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1" name="Rectangle 192"/>
            <p:cNvSpPr>
              <a:spLocks noChangeArrowheads="1"/>
            </p:cNvSpPr>
            <p:nvPr userDrawn="1"/>
          </p:nvSpPr>
          <p:spPr bwMode="auto">
            <a:xfrm>
              <a:off x="-2072017" y="3719723"/>
              <a:ext cx="327509" cy="23725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46800" tIns="64800" rIns="46800" bIns="64800" anchor="ctr"/>
            <a:lstStyle/>
            <a:p>
              <a:pPr algn="l" defTabSz="831215">
                <a:lnSpc>
                  <a:spcPct val="95000"/>
                </a:lnSpc>
                <a:buClr>
                  <a:schemeClr val="bg1"/>
                </a:buClr>
                <a:tabLst>
                  <a:tab pos="4890770" algn="l"/>
                </a:tabLst>
                <a:defRPr/>
              </a:pPr>
              <a:r>
                <a:rPr lang="en-US" altLang="zh-CN" sz="800" b="1" dirty="0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rPr>
                <a:t>A5:</a:t>
              </a:r>
              <a:endParaRPr lang="en-US" altLang="zh-CN" sz="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2" name="Rectangle 194"/>
            <p:cNvSpPr>
              <a:spLocks noChangeArrowheads="1"/>
            </p:cNvSpPr>
            <p:nvPr userDrawn="1"/>
          </p:nvSpPr>
          <p:spPr bwMode="auto">
            <a:xfrm>
              <a:off x="-2072017" y="4002492"/>
              <a:ext cx="327509" cy="238630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46800" tIns="64800" rIns="46800" bIns="64800" anchor="ctr"/>
            <a:lstStyle/>
            <a:p>
              <a:pPr algn="l" defTabSz="831215">
                <a:lnSpc>
                  <a:spcPct val="95000"/>
                </a:lnSpc>
                <a:buClr>
                  <a:schemeClr val="bg1"/>
                </a:buClr>
                <a:tabLst>
                  <a:tab pos="4890770" algn="l"/>
                </a:tabLst>
                <a:defRPr/>
              </a:pPr>
              <a:r>
                <a:rPr lang="en-US" altLang="zh-CN" sz="800" b="1" dirty="0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rPr>
                <a:t>A6:</a:t>
              </a:r>
              <a:endParaRPr lang="en-US" altLang="zh-CN" sz="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3" name="HeadingBox1" descr="&lt;tags&gt;&lt;tag n=&quot;TagName&quot; v=&quot;HeadingBox1&quot; /&gt;&lt;tag n=&quot;Top&quot; v=&quot;77.875&quot; /&gt;&lt;tag n=&quot;Left&quot; v=&quot;35.75&quot; /&gt;&lt;tag n=&quot;Height&quot; v=&quot;21.375&quot; /&gt;&lt;tag n=&quot;Width&quot; v=&quot;314.5&quot; /&gt;&lt;/tags&gt;"/>
            <p:cNvSpPr>
              <a:spLocks noChangeArrowheads="1"/>
            </p:cNvSpPr>
            <p:nvPr userDrawn="1"/>
          </p:nvSpPr>
          <p:spPr bwMode="gray">
            <a:xfrm>
              <a:off x="-2072017" y="2870032"/>
              <a:ext cx="327509" cy="235872"/>
            </a:xfrm>
            <a:prstGeom prst="rect">
              <a:avLst/>
            </a:prstGeom>
            <a:noFill/>
            <a:ln w="6350" algn="ctr">
              <a:noFill/>
              <a:miter lim="800000"/>
            </a:ln>
          </p:spPr>
          <p:txBody>
            <a:bodyPr lIns="46800" tIns="46800" rIns="46800" bIns="46800" anchor="ctr"/>
            <a:lstStyle/>
            <a:p>
              <a:pPr algn="l" defTabSz="831215">
                <a:lnSpc>
                  <a:spcPct val="95000"/>
                </a:lnSpc>
              </a:pPr>
              <a:r>
                <a:rPr lang="en-US" altLang="zh-CN" sz="800" b="1" dirty="0">
                  <a:solidFill>
                    <a:schemeClr val="bg1"/>
                  </a:solidFill>
                  <a:latin typeface="+mj-lt"/>
                  <a:ea typeface="+mn-ea"/>
                  <a:cs typeface="Arial" panose="020B0604020202020204" pitchFamily="34" charset="0"/>
                </a:rPr>
                <a:t>A2:</a:t>
              </a:r>
              <a:endParaRPr lang="en-US" altLang="zh-CN" sz="800" b="1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4" name="Rectangle 193"/>
            <p:cNvSpPr>
              <a:spLocks noChangeArrowheads="1"/>
            </p:cNvSpPr>
            <p:nvPr userDrawn="1"/>
          </p:nvSpPr>
          <p:spPr bwMode="auto">
            <a:xfrm>
              <a:off x="-2072017" y="2585883"/>
              <a:ext cx="327509" cy="23863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none" lIns="46800" tIns="64800" rIns="46800" bIns="64800" anchor="ctr"/>
            <a:lstStyle/>
            <a:p>
              <a:pPr algn="l" defTabSz="831215">
                <a:tabLst>
                  <a:tab pos="4890770" algn="l"/>
                </a:tabLst>
              </a:pPr>
              <a:r>
                <a:rPr lang="en-US" altLang="zh-CN" sz="800" b="1" dirty="0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rPr>
                <a:t>A1:</a:t>
              </a:r>
              <a:endParaRPr lang="en-US" altLang="zh-CN" sz="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5" name="HeadingBox1" descr="&lt;tags&gt;&lt;tag n=&quot;TagName&quot; v=&quot;HeadingBox1&quot; /&gt;&lt;tag n=&quot;Top&quot; v=&quot;77.875&quot; /&gt;&lt;tag n=&quot;Left&quot; v=&quot;35.75&quot; /&gt;&lt;tag n=&quot;Height&quot; v=&quot;21.375&quot; /&gt;&lt;tag n=&quot;Width&quot; v=&quot;314.5&quot; /&gt;&lt;/tags&gt;"/>
            <p:cNvSpPr>
              <a:spLocks noChangeArrowheads="1"/>
            </p:cNvSpPr>
            <p:nvPr userDrawn="1"/>
          </p:nvSpPr>
          <p:spPr bwMode="gray">
            <a:xfrm>
              <a:off x="-2072017" y="4286642"/>
              <a:ext cx="327509" cy="235871"/>
            </a:xfrm>
            <a:prstGeom prst="rect">
              <a:avLst/>
            </a:prstGeom>
            <a:noFill/>
            <a:ln w="6350" algn="ctr">
              <a:noFill/>
              <a:miter lim="800000"/>
            </a:ln>
          </p:spPr>
          <p:txBody>
            <a:bodyPr lIns="46800" tIns="46800" rIns="46800" bIns="46800" anchor="ctr"/>
            <a:lstStyle/>
            <a:p>
              <a:pPr algn="l" defTabSz="831215">
                <a:lnSpc>
                  <a:spcPct val="95000"/>
                </a:lnSpc>
              </a:pPr>
              <a:r>
                <a:rPr lang="en-US" altLang="zh-CN" sz="800" b="1" dirty="0">
                  <a:solidFill>
                    <a:schemeClr val="bg1"/>
                  </a:solidFill>
                  <a:latin typeface="+mj-lt"/>
                  <a:ea typeface="+mn-ea"/>
                  <a:cs typeface="Arial" panose="020B0604020202020204" pitchFamily="34" charset="0"/>
                </a:rPr>
                <a:t>A7:</a:t>
              </a:r>
              <a:endParaRPr lang="en-US" altLang="zh-CN" sz="800" b="1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9" name="HeadingBox1" descr="&lt;tags&gt;&lt;tag n=&quot;TagName&quot; v=&quot;HeadingBox1&quot; /&gt;&lt;tag n=&quot;Top&quot; v=&quot;77.875&quot; /&gt;&lt;tag n=&quot;Left&quot; v=&quot;35.75&quot; /&gt;&lt;tag n=&quot;Height&quot; v=&quot;21.375&quot; /&gt;&lt;tag n=&quot;Width&quot; v=&quot;314.5&quot; /&gt;&lt;/tags&gt;"/>
            <p:cNvSpPr>
              <a:spLocks noChangeArrowheads="1"/>
            </p:cNvSpPr>
            <p:nvPr userDrawn="1"/>
          </p:nvSpPr>
          <p:spPr bwMode="gray">
            <a:xfrm>
              <a:off x="-2072017" y="2350010"/>
              <a:ext cx="1547221" cy="235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tIns="46800" rIns="46800" bIns="46800" anchor="ctr"/>
            <a:lstStyle/>
            <a:p>
              <a:pPr defTabSz="831215">
                <a:lnSpc>
                  <a:spcPct val="95000"/>
                </a:lnSpc>
              </a:pPr>
              <a:r>
                <a:rPr lang="en-US" altLang="zh-CN" sz="800" b="1" dirty="0">
                  <a:solidFill>
                    <a:schemeClr val="tx1"/>
                  </a:solidFill>
                  <a:latin typeface="+mj-lt"/>
                  <a:ea typeface="+mn-ea"/>
                  <a:cs typeface="Arial" panose="020B0604020202020204" pitchFamily="34" charset="0"/>
                </a:rPr>
                <a:t>Excel color scheme</a:t>
              </a:r>
              <a:endParaRPr lang="en-US" altLang="zh-CN" sz="800" b="1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1" name="HeadingBox1" descr="&lt;tags&gt;&lt;tag n=&quot;TagName&quot; v=&quot;HeadingBox1&quot; /&gt;&lt;tag n=&quot;Top&quot; v=&quot;77.875&quot; /&gt;&lt;tag n=&quot;Left&quot; v=&quot;35.75&quot; /&gt;&lt;tag n=&quot;Height&quot; v=&quot;21.375&quot; /&gt;&lt;tag n=&quot;Width&quot; v=&quot;314.5&quot; /&gt;&lt;/tags&gt;"/>
            <p:cNvSpPr>
              <a:spLocks noChangeArrowheads="1"/>
            </p:cNvSpPr>
            <p:nvPr userDrawn="1"/>
          </p:nvSpPr>
          <p:spPr bwMode="gray">
            <a:xfrm>
              <a:off x="-2072017" y="192004"/>
              <a:ext cx="1547221" cy="235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tIns="46800" rIns="46800" bIns="46800" anchor="ctr"/>
            <a:lstStyle/>
            <a:p>
              <a:pPr defTabSz="831215">
                <a:lnSpc>
                  <a:spcPct val="95000"/>
                </a:lnSpc>
              </a:pPr>
              <a:r>
                <a:rPr lang="en-US" altLang="zh-CN" sz="800" b="1" dirty="0">
                  <a:solidFill>
                    <a:schemeClr val="tx1"/>
                  </a:solidFill>
                  <a:latin typeface="+mj-lt"/>
                  <a:ea typeface="+mn-ea"/>
                  <a:cs typeface="Arial" panose="020B0604020202020204" pitchFamily="34" charset="0"/>
                </a:rPr>
                <a:t>Page title 28</a:t>
              </a:r>
              <a:r>
                <a:rPr lang="en-US" altLang="zh-CN" sz="800" b="1" baseline="0" dirty="0">
                  <a:solidFill>
                    <a:schemeClr val="tx1"/>
                  </a:solidFill>
                  <a:latin typeface="+mj-lt"/>
                  <a:ea typeface="+mn-ea"/>
                  <a:cs typeface="Arial" panose="020B0604020202020204" pitchFamily="34" charset="0"/>
                </a:rPr>
                <a:t> </a:t>
              </a:r>
              <a:r>
                <a:rPr lang="en-US" altLang="zh-CN" sz="800" b="1" baseline="0" dirty="0" err="1">
                  <a:solidFill>
                    <a:schemeClr val="tx1"/>
                  </a:solidFill>
                  <a:latin typeface="+mj-lt"/>
                  <a:ea typeface="+mn-ea"/>
                  <a:cs typeface="Arial" panose="020B0604020202020204" pitchFamily="34" charset="0"/>
                </a:rPr>
                <a:t>pt</a:t>
              </a:r>
              <a:r>
                <a:rPr lang="en-US" altLang="zh-CN" sz="800" b="1" baseline="0" dirty="0">
                  <a:solidFill>
                    <a:schemeClr val="tx1"/>
                  </a:solidFill>
                  <a:latin typeface="+mj-lt"/>
                  <a:ea typeface="+mn-ea"/>
                  <a:cs typeface="Arial" panose="020B0604020202020204" pitchFamily="34" charset="0"/>
                </a:rPr>
                <a:t> non bold</a:t>
              </a:r>
              <a:endParaRPr lang="en-US" altLang="zh-CN" sz="800" b="1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3" name="Rectangle 193"/>
            <p:cNvSpPr>
              <a:spLocks noChangeArrowheads="1"/>
            </p:cNvSpPr>
            <p:nvPr userDrawn="1"/>
          </p:nvSpPr>
          <p:spPr bwMode="auto">
            <a:xfrm>
              <a:off x="-2072017" y="427877"/>
              <a:ext cx="1547221" cy="23863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  <a:miter lim="800000"/>
            </a:ln>
          </p:spPr>
          <p:txBody>
            <a:bodyPr wrap="none" lIns="548640" tIns="64800" rIns="46800" bIns="64800" anchor="ctr"/>
            <a:lstStyle/>
            <a:p>
              <a:pPr algn="l" defTabSz="831215">
                <a:lnSpc>
                  <a:spcPct val="95000"/>
                </a:lnSpc>
                <a:buClr>
                  <a:schemeClr val="bg1"/>
                </a:buClr>
                <a:tabLst>
                  <a:tab pos="4890770" algn="l"/>
                </a:tabLst>
              </a:pPr>
              <a:r>
                <a:rPr lang="en-US" altLang="zh-CN" sz="800" b="0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rPr>
                <a:t>228 57 122</a:t>
              </a:r>
              <a:endParaRPr lang="en-US" altLang="zh-CN" sz="800" b="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4" name="HeadingBox1" descr="&lt;tags&gt;&lt;tag n=&quot;TagName&quot; v=&quot;HeadingBox1&quot; /&gt;&lt;tag n=&quot;Top&quot; v=&quot;77.875&quot; /&gt;&lt;tag n=&quot;Left&quot; v=&quot;35.75&quot; /&gt;&lt;tag n=&quot;Height&quot; v=&quot;21.375&quot; /&gt;&lt;tag n=&quot;Width&quot; v=&quot;314.5&quot; /&gt;&lt;/tags&gt;"/>
            <p:cNvSpPr>
              <a:spLocks noChangeArrowheads="1"/>
            </p:cNvSpPr>
            <p:nvPr userDrawn="1"/>
          </p:nvSpPr>
          <p:spPr bwMode="gray">
            <a:xfrm>
              <a:off x="-2072017" y="789257"/>
              <a:ext cx="1547221" cy="235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tIns="46800" rIns="46800" bIns="46800" anchor="ctr"/>
            <a:lstStyle/>
            <a:p>
              <a:pPr defTabSz="831215">
                <a:lnSpc>
                  <a:spcPct val="95000"/>
                </a:lnSpc>
              </a:pPr>
              <a:r>
                <a:rPr lang="en-US" altLang="zh-CN" sz="800" b="1" dirty="0">
                  <a:solidFill>
                    <a:schemeClr val="tx1"/>
                  </a:solidFill>
                  <a:latin typeface="+mj-lt"/>
                  <a:ea typeface="+mn-ea"/>
                  <a:cs typeface="Arial" panose="020B0604020202020204" pitchFamily="34" charset="0"/>
                </a:rPr>
                <a:t>Page subtitle 22pt non bold</a:t>
              </a:r>
              <a:endParaRPr lang="en-US" altLang="zh-CN" sz="800" b="1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5" name="HeadingBox1" descr="&lt;tags&gt;&lt;tag n=&quot;TagName&quot; v=&quot;HeadingBox1&quot; /&gt;&lt;tag n=&quot;Top&quot; v=&quot;77.875&quot; /&gt;&lt;tag n=&quot;Left&quot; v=&quot;35.75&quot; /&gt;&lt;tag n=&quot;Height&quot; v=&quot;21.375&quot; /&gt;&lt;tag n=&quot;Width&quot; v=&quot;314.5&quot; /&gt;&lt;/tags&gt;"/>
            <p:cNvSpPr>
              <a:spLocks noChangeArrowheads="1"/>
            </p:cNvSpPr>
            <p:nvPr userDrawn="1"/>
          </p:nvSpPr>
          <p:spPr bwMode="gray">
            <a:xfrm>
              <a:off x="-2072017" y="1019613"/>
              <a:ext cx="1547221" cy="235872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  <a:miter lim="800000"/>
            </a:ln>
          </p:spPr>
          <p:txBody>
            <a:bodyPr wrap="none" lIns="548640" tIns="64800" rIns="46800" bIns="64800" anchor="ctr"/>
            <a:lstStyle/>
            <a:p>
              <a:pPr algn="l" defTabSz="831215">
                <a:tabLst>
                  <a:tab pos="4890770" algn="l"/>
                </a:tabLst>
              </a:pPr>
              <a:r>
                <a:rPr lang="en-US" altLang="zh-CN" sz="800">
                  <a:solidFill>
                    <a:schemeClr val="bg1"/>
                  </a:solidFill>
                  <a:latin typeface="+mj-lt"/>
                  <a:ea typeface="+mn-ea"/>
                  <a:cs typeface="Arial" panose="020B0604020202020204" pitchFamily="34" charset="0"/>
                </a:rPr>
                <a:t>228 57 122</a:t>
              </a:r>
              <a:endParaRPr lang="en-US" altLang="zh-CN" sz="8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6" name="HeadingBox1" descr="&lt;tags&gt;&lt;tag n=&quot;TagName&quot; v=&quot;HeadingBox1&quot; /&gt;&lt;tag n=&quot;Top&quot; v=&quot;77.875&quot; /&gt;&lt;tag n=&quot;Left&quot; v=&quot;35.75&quot; /&gt;&lt;tag n=&quot;Height&quot; v=&quot;21.375&quot; /&gt;&lt;tag n=&quot;Width&quot; v=&quot;314.5&quot; /&gt;&lt;/tags&gt;"/>
            <p:cNvSpPr>
              <a:spLocks noChangeArrowheads="1"/>
            </p:cNvSpPr>
            <p:nvPr userDrawn="1"/>
          </p:nvSpPr>
          <p:spPr bwMode="gray">
            <a:xfrm>
              <a:off x="-2072017" y="1526356"/>
              <a:ext cx="1547221" cy="177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tIns="46800" rIns="46800" bIns="46800" anchor="ctr"/>
            <a:lstStyle/>
            <a:p>
              <a:pPr defTabSz="831215">
                <a:lnSpc>
                  <a:spcPct val="95000"/>
                </a:lnSpc>
              </a:pPr>
              <a:r>
                <a:rPr lang="en-US" altLang="zh-CN" sz="800" b="1" dirty="0">
                  <a:solidFill>
                    <a:schemeClr val="tx1"/>
                  </a:solidFill>
                  <a:latin typeface="+mj-lt"/>
                  <a:ea typeface="+mn-ea"/>
                  <a:cs typeface="Arial" panose="020B0604020202020204" pitchFamily="34" charset="0"/>
                </a:rPr>
                <a:t>Heading</a:t>
              </a:r>
              <a:endParaRPr lang="en-US" altLang="zh-CN" sz="800" b="1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7" name="HeadingBox1" descr="&lt;tags&gt;&lt;tag n=&quot;TagName&quot; v=&quot;HeadingBox1&quot; /&gt;&lt;tag n=&quot;Top&quot; v=&quot;80.30197&quot; /&gt;&lt;tag n=&quot;Left&quot; v=&quot;35.43307&quot; /&gt;&lt;tag n=&quot;Height&quot; v=&quot;13.51496&quot; /&gt;&lt;tag n=&quot;Width&quot; v=&quot;314.6457&quot; /&gt;&lt;/tags&gt;"/>
            <p:cNvSpPr txBox="1"/>
            <p:nvPr userDrawn="1"/>
          </p:nvSpPr>
          <p:spPr>
            <a:xfrm>
              <a:off x="-2072016" y="1708159"/>
              <a:ext cx="1544744" cy="170303"/>
            </a:xfrm>
            <a:prstGeom prst="rect">
              <a:avLst/>
            </a:prstGeom>
            <a:solidFill>
              <a:schemeClr val="bg1"/>
            </a:solidFill>
            <a:ln w="6350" algn="ctr">
              <a:noFill/>
              <a:miter lim="800000"/>
            </a:ln>
            <a:effectLst>
              <a:outerShdw dist="12700" dir="5400000" sx="99899" sy="99899" algn="ctr" rotWithShape="0">
                <a:schemeClr val="accent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27432" rIns="0" bIns="25400" numCol="1" anchor="b" anchorCtr="0" compatLnSpc="1">
              <a:spAutoFit/>
            </a:bodyPr>
            <a:lstStyle>
              <a:lvl1pPr algn="l" defTabSz="728980">
                <a:buClr>
                  <a:schemeClr val="tx1"/>
                </a:buClr>
                <a:buSzPct val="120000"/>
                <a:buFont typeface="Wingdings" panose="05000000000000000000" pitchFamily="2" charset="2"/>
                <a:defRPr b="1">
                  <a:solidFill>
                    <a:schemeClr val="accent2"/>
                  </a:solidFill>
                  <a:latin typeface="Arial" panose="020B0604020202020204"/>
                  <a:ea typeface="MS PGothic" panose="020B0600070205080204" pitchFamily="34" charset="-128"/>
                </a:defRPr>
              </a:lvl1pPr>
              <a:lvl2pPr marL="1905" algn="l" defTabSz="728980">
                <a:spcBef>
                  <a:spcPct val="36000"/>
                </a:spcBef>
                <a:buClr>
                  <a:schemeClr val="tx1"/>
                </a:buClr>
                <a:buSzPct val="120000"/>
                <a:defRPr sz="1400">
                  <a:latin typeface="Arial" panose="020B0604020202020204"/>
                </a:defRPr>
              </a:lvl2pPr>
              <a:lvl3pPr marL="228600" indent="-225425" algn="l" defTabSz="728980">
                <a:buClr>
                  <a:schemeClr val="tx2"/>
                </a:buClr>
                <a:buSzPct val="80000"/>
                <a:buFont typeface="Wingdings" panose="05000000000000000000" pitchFamily="2" charset="2"/>
                <a:buChar char="n"/>
                <a:defRPr sz="1400">
                  <a:latin typeface="Arial" panose="020B0604020202020204"/>
                </a:defRPr>
              </a:lvl3pPr>
              <a:lvl4pPr marL="466725" indent="-236855" algn="l" defTabSz="728980">
                <a:buClr>
                  <a:schemeClr val="tx1"/>
                </a:buClr>
                <a:buFont typeface="Credit Suisse Type Roman" pitchFamily="34" charset="0"/>
                <a:buChar char="−"/>
                <a:defRPr sz="1400">
                  <a:latin typeface="Arial" panose="020B0604020202020204"/>
                </a:defRPr>
              </a:lvl4pPr>
              <a:lvl5pPr marL="706755" indent="-238125" algn="l" defTabSz="728980">
                <a:buClr>
                  <a:schemeClr val="tx1"/>
                </a:buClr>
                <a:buFont typeface="Credit Suisse Type Roman" pitchFamily="34" charset="0"/>
                <a:buChar char="−"/>
                <a:defRPr sz="1400">
                  <a:latin typeface="Arial" panose="020B0604020202020204"/>
                </a:defRPr>
              </a:lvl5pPr>
              <a:lvl6pPr marL="1163955" indent="-238125" defTabSz="72898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Credit Suisse Type Roman" pitchFamily="34" charset="0"/>
                <a:buChar char="−"/>
                <a:defRPr sz="1400">
                  <a:latin typeface="+mn-lt"/>
                </a:defRPr>
              </a:lvl6pPr>
              <a:lvl7pPr marL="1621155" indent="-238125" defTabSz="72898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Credit Suisse Type Roman" pitchFamily="34" charset="0"/>
                <a:buChar char="−"/>
                <a:defRPr sz="1400">
                  <a:latin typeface="+mn-lt"/>
                </a:defRPr>
              </a:lvl7pPr>
              <a:lvl8pPr marL="2078355" indent="-238125" defTabSz="72898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Credit Suisse Type Roman" pitchFamily="34" charset="0"/>
                <a:buChar char="−"/>
                <a:defRPr sz="1400">
                  <a:latin typeface="+mn-lt"/>
                </a:defRPr>
              </a:lvl8pPr>
              <a:lvl9pPr marL="2535555" indent="-238125" defTabSz="72898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Credit Suisse Type Roman" pitchFamily="34" charset="0"/>
                <a:buChar char="−"/>
                <a:defRPr sz="1400">
                  <a:latin typeface="+mn-lt"/>
                </a:defRPr>
              </a:lvl9pPr>
            </a:lstStyle>
            <a:p>
              <a:pPr algn="ctr"/>
              <a:r>
                <a:rPr lang="en-US" sz="800" dirty="0">
                  <a:solidFill>
                    <a:schemeClr val="tx2"/>
                  </a:solidFill>
                  <a:latin typeface="+mj-lt"/>
                  <a:ea typeface="+mn-ea"/>
                </a:rPr>
                <a:t>Font color – 228 57 122</a:t>
              </a:r>
              <a:endParaRPr lang="en-US" sz="800" dirty="0">
                <a:solidFill>
                  <a:schemeClr val="tx2"/>
                </a:solidFill>
                <a:latin typeface="+mj-lt"/>
                <a:ea typeface="+mn-ea"/>
              </a:endParaRPr>
            </a:p>
          </p:txBody>
        </p:sp>
        <p:sp>
          <p:nvSpPr>
            <p:cNvPr id="78" name="HeadingBox1" descr="&lt;tags&gt;&lt;tag n=&quot;TagName&quot; v=&quot;HeadingBox1&quot; /&gt;&lt;tag n=&quot;Top&quot; v=&quot;77.875&quot; /&gt;&lt;tag n=&quot;Left&quot; v=&quot;35.75&quot; /&gt;&lt;tag n=&quot;Height&quot; v=&quot;21.375&quot; /&gt;&lt;tag n=&quot;Width&quot; v=&quot;314.5&quot; /&gt;&lt;/tags&gt;"/>
            <p:cNvSpPr>
              <a:spLocks noChangeArrowheads="1"/>
            </p:cNvSpPr>
            <p:nvPr userDrawn="1"/>
          </p:nvSpPr>
          <p:spPr bwMode="gray">
            <a:xfrm>
              <a:off x="-2072017" y="1901574"/>
              <a:ext cx="1547221" cy="177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tIns="46800" rIns="46800" bIns="46800" anchor="ctr"/>
            <a:lstStyle/>
            <a:p>
              <a:pPr defTabSz="831215">
                <a:lnSpc>
                  <a:spcPct val="95000"/>
                </a:lnSpc>
              </a:pPr>
              <a:r>
                <a:rPr lang="en-US" altLang="zh-CN" sz="800" b="1" kern="1200" dirty="0">
                  <a:solidFill>
                    <a:schemeClr val="accent1"/>
                  </a:solidFill>
                  <a:latin typeface="+mj-lt"/>
                  <a:ea typeface="+mn-ea"/>
                  <a:cs typeface="+mn-cs"/>
                </a:rPr>
                <a:t>Line: 228 57 122</a:t>
              </a:r>
              <a:endParaRPr lang="en-US" altLang="zh-CN" sz="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87" name="HeadingBox1" descr="&lt;tags&gt;&lt;tag n=&quot;TagName&quot; v=&quot;HeadingBox1&quot; /&gt;&lt;tag n=&quot;Top&quot; v=&quot;77.875&quot; /&gt;&lt;tag n=&quot;Left&quot; v=&quot;35.75&quot; /&gt;&lt;tag n=&quot;Height&quot; v=&quot;21.375&quot; /&gt;&lt;tag n=&quot;Width&quot; v=&quot;314.5&quot; /&gt;&lt;/tags&gt;"/>
            <p:cNvSpPr>
              <a:spLocks noChangeArrowheads="1"/>
            </p:cNvSpPr>
            <p:nvPr userDrawn="1"/>
          </p:nvSpPr>
          <p:spPr bwMode="gray">
            <a:xfrm>
              <a:off x="-2072017" y="5074776"/>
              <a:ext cx="1547221" cy="235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tIns="46800" rIns="46800" bIns="46800" anchor="ctr"/>
            <a:lstStyle/>
            <a:p>
              <a:pPr defTabSz="831215">
                <a:lnSpc>
                  <a:spcPct val="95000"/>
                </a:lnSpc>
              </a:pPr>
              <a:r>
                <a:rPr lang="en-US" altLang="zh-CN" sz="800" b="1" dirty="0">
                  <a:solidFill>
                    <a:schemeClr val="tx1"/>
                  </a:solidFill>
                  <a:latin typeface="+mj-lt"/>
                  <a:ea typeface="+mn-ea"/>
                  <a:cs typeface="Arial" panose="020B0604020202020204" pitchFamily="34" charset="0"/>
                </a:rPr>
                <a:t>For client</a:t>
              </a:r>
              <a:endParaRPr lang="en-US" altLang="zh-CN" sz="800" b="1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8" name="Rectangle 193"/>
            <p:cNvSpPr>
              <a:spLocks noChangeArrowheads="1"/>
            </p:cNvSpPr>
            <p:nvPr userDrawn="1"/>
          </p:nvSpPr>
          <p:spPr bwMode="auto">
            <a:xfrm>
              <a:off x="-2072017" y="5316723"/>
              <a:ext cx="1547221" cy="23863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  <a:miter lim="800000"/>
            </a:ln>
          </p:spPr>
          <p:txBody>
            <a:bodyPr wrap="none" lIns="548640" tIns="64800" rIns="46800" bIns="64800" anchor="ctr"/>
            <a:lstStyle/>
            <a:p>
              <a:pPr algn="l" defTabSz="831215">
                <a:tabLst>
                  <a:tab pos="4890770" algn="l"/>
                </a:tabLst>
              </a:pPr>
              <a:r>
                <a:rPr lang="en-US" altLang="zh-CN" sz="800" b="1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rPr>
                <a:t>228 57 122</a:t>
              </a:r>
              <a:endParaRPr lang="en-US" altLang="zh-CN" sz="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9" name="Rectangle 193"/>
            <p:cNvSpPr>
              <a:spLocks noChangeArrowheads="1"/>
            </p:cNvSpPr>
            <p:nvPr userDrawn="1"/>
          </p:nvSpPr>
          <p:spPr bwMode="auto">
            <a:xfrm>
              <a:off x="-2072017" y="5316723"/>
              <a:ext cx="327509" cy="23863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none" lIns="46800" tIns="64800" rIns="46800" bIns="64800" anchor="ctr"/>
            <a:lstStyle/>
            <a:p>
              <a:pPr algn="l" defTabSz="831215">
                <a:tabLst>
                  <a:tab pos="4890770" algn="l"/>
                </a:tabLst>
              </a:pPr>
              <a:r>
                <a:rPr lang="en-US" altLang="zh-CN" sz="800" b="1" dirty="0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rPr>
                <a:t>A1:</a:t>
              </a:r>
              <a:endParaRPr lang="en-US" altLang="zh-CN" sz="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4" name="HeadingBox1" descr="&lt;tags&gt;&lt;tag n=&quot;TagName&quot; v=&quot;HeadingBox1&quot; /&gt;&lt;tag n=&quot;Top&quot; v=&quot;77.875&quot; /&gt;&lt;tag n=&quot;Left&quot; v=&quot;35.75&quot; /&gt;&lt;tag n=&quot;Height&quot; v=&quot;21.375&quot; /&gt;&lt;tag n=&quot;Width&quot; v=&quot;314.5&quot; /&gt;&lt;/tags&gt;"/>
            <p:cNvSpPr>
              <a:spLocks noChangeArrowheads="1"/>
            </p:cNvSpPr>
            <p:nvPr userDrawn="1"/>
          </p:nvSpPr>
          <p:spPr bwMode="gray">
            <a:xfrm>
              <a:off x="-2072017" y="5826226"/>
              <a:ext cx="1547221" cy="235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tIns="46800" rIns="46800" bIns="46800" anchor="ctr"/>
            <a:lstStyle/>
            <a:p>
              <a:pPr defTabSz="831215">
                <a:lnSpc>
                  <a:spcPct val="95000"/>
                </a:lnSpc>
              </a:pPr>
              <a:r>
                <a:rPr lang="en-US" altLang="zh-CN" sz="800" b="1" dirty="0">
                  <a:solidFill>
                    <a:schemeClr val="tx1"/>
                  </a:solidFill>
                  <a:latin typeface="+mj-lt"/>
                  <a:ea typeface="+mn-ea"/>
                  <a:cs typeface="Arial" panose="020B0604020202020204" pitchFamily="34" charset="0"/>
                </a:rPr>
                <a:t>Highlight in tables</a:t>
              </a:r>
              <a:endParaRPr lang="en-US" altLang="zh-CN" sz="800" b="1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" name="HeadingBox1" descr="&lt;tags&gt;&lt;tag n=&quot;TagName&quot; v=&quot;HeadingBox1&quot; /&gt;&lt;tag n=&quot;Top&quot; v=&quot;77.875&quot; /&gt;&lt;tag n=&quot;Left&quot; v=&quot;35.75&quot; /&gt;&lt;tag n=&quot;Height&quot; v=&quot;21.375&quot; /&gt;&lt;tag n=&quot;Width&quot; v=&quot;314.5&quot; /&gt;&lt;/tags&gt;"/>
            <p:cNvSpPr>
              <a:spLocks noChangeArrowheads="1"/>
            </p:cNvSpPr>
            <p:nvPr userDrawn="1"/>
          </p:nvSpPr>
          <p:spPr bwMode="gray">
            <a:xfrm>
              <a:off x="-2072017" y="6082789"/>
              <a:ext cx="1547221" cy="235872"/>
            </a:xfrm>
            <a:prstGeom prst="rect">
              <a:avLst/>
            </a:prstGeom>
            <a:solidFill>
              <a:schemeClr val="bg2"/>
            </a:solidFill>
            <a:ln w="6350" algn="ctr">
              <a:solidFill>
                <a:schemeClr val="bg1"/>
              </a:solidFill>
              <a:miter lim="800000"/>
            </a:ln>
            <a:effectLst/>
          </p:spPr>
          <p:txBody>
            <a:bodyPr lIns="548640" tIns="46800" rIns="46800" bIns="46800" anchor="ctr"/>
            <a:lstStyle/>
            <a:p>
              <a:pPr lvl="0" algn="l" defTabSz="831215"/>
              <a:r>
                <a:rPr lang="en-US" altLang="zh-CN" sz="800" b="1">
                  <a:latin typeface="+mj-lt"/>
                  <a:ea typeface="+mn-ea"/>
                  <a:cs typeface="Arial" panose="020B0604020202020204" pitchFamily="34" charset="0"/>
                </a:rPr>
                <a:t>230 230 230</a:t>
              </a:r>
              <a:endParaRPr lang="en-US" altLang="zh-CN" sz="800" b="1" dirty="0"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6" name="HeadingBox1" descr="&lt;tags&gt;&lt;tag n=&quot;TagName&quot; v=&quot;HeadingBox1&quot; /&gt;&lt;tag n=&quot;Top&quot; v=&quot;77.875&quot; /&gt;&lt;tag n=&quot;Left&quot; v=&quot;35.75&quot; /&gt;&lt;tag n=&quot;Height&quot; v=&quot;21.375&quot; /&gt;&lt;tag n=&quot;Width&quot; v=&quot;314.5&quot; /&gt;&lt;/tags&gt;"/>
            <p:cNvSpPr>
              <a:spLocks noChangeArrowheads="1"/>
            </p:cNvSpPr>
            <p:nvPr userDrawn="1"/>
          </p:nvSpPr>
          <p:spPr bwMode="gray">
            <a:xfrm>
              <a:off x="-2072017" y="6421423"/>
              <a:ext cx="1547221" cy="23587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 algn="ctr">
              <a:solidFill>
                <a:schemeClr val="bg1"/>
              </a:solidFill>
              <a:miter lim="800000"/>
            </a:ln>
            <a:effectLst/>
          </p:spPr>
          <p:txBody>
            <a:bodyPr lIns="548640" tIns="46800" rIns="46800" bIns="46800" anchor="ctr"/>
            <a:lstStyle/>
            <a:p>
              <a:pPr lvl="0" algn="l" defTabSz="831215"/>
              <a:r>
                <a:rPr lang="en-US" altLang="zh-CN" sz="800" b="1">
                  <a:latin typeface="+mj-lt"/>
                  <a:ea typeface="+mn-ea"/>
                  <a:cs typeface="Arial" panose="020B0604020202020204" pitchFamily="34" charset="0"/>
                </a:rPr>
                <a:t>229 227 236</a:t>
              </a:r>
              <a:endParaRPr lang="en-US" altLang="zh-CN" sz="800" b="1" dirty="0"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7" name="Rectangle 189"/>
            <p:cNvSpPr>
              <a:spLocks noChangeArrowheads="1"/>
            </p:cNvSpPr>
            <p:nvPr userDrawn="1"/>
          </p:nvSpPr>
          <p:spPr bwMode="auto">
            <a:xfrm>
              <a:off x="-2072017" y="6421424"/>
              <a:ext cx="327509" cy="238631"/>
            </a:xfrm>
            <a:prstGeom prst="rect">
              <a:avLst/>
            </a:prstGeom>
            <a:noFill/>
            <a:ln w="6350" algn="ctr">
              <a:noFill/>
              <a:miter lim="800000"/>
            </a:ln>
            <a:effectLst/>
          </p:spPr>
          <p:txBody>
            <a:bodyPr wrap="none" lIns="46800" tIns="64800" rIns="46800" bIns="64800" anchor="ctr"/>
            <a:lstStyle/>
            <a:p>
              <a:pPr algn="l" defTabSz="831215">
                <a:lnSpc>
                  <a:spcPct val="95000"/>
                </a:lnSpc>
                <a:buClr>
                  <a:schemeClr val="bg1"/>
                </a:buClr>
                <a:tabLst>
                  <a:tab pos="4890770" algn="l"/>
                </a:tabLst>
                <a:defRPr/>
              </a:pPr>
              <a:r>
                <a:rPr lang="en-US" altLang="zh-CN" sz="800" b="1" dirty="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rPr>
                <a:t>H2:</a:t>
              </a:r>
              <a:endParaRPr lang="en-US" altLang="zh-CN" sz="800" b="1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8" name="Rectangle 193"/>
            <p:cNvSpPr>
              <a:spLocks noChangeArrowheads="1"/>
            </p:cNvSpPr>
            <p:nvPr userDrawn="1"/>
          </p:nvSpPr>
          <p:spPr bwMode="auto">
            <a:xfrm>
              <a:off x="-2072017" y="6082790"/>
              <a:ext cx="327509" cy="23863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none" lIns="46800" tIns="64800" rIns="46800" bIns="64800" anchor="ctr"/>
            <a:lstStyle/>
            <a:p>
              <a:pPr algn="l" defTabSz="831215">
                <a:tabLst>
                  <a:tab pos="4890770" algn="l"/>
                </a:tabLst>
              </a:pPr>
              <a:r>
                <a:rPr lang="en-US" altLang="zh-CN" sz="800" b="1" dirty="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rPr>
                <a:t>H1:</a:t>
              </a:r>
              <a:endParaRPr lang="en-US" altLang="zh-CN" sz="800" b="1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800" b="0" kern="1200">
          <a:solidFill>
            <a:schemeClr val="accent1"/>
          </a:solidFill>
          <a:latin typeface="+mj-lt"/>
          <a:ea typeface="+mj-ea"/>
          <a:cs typeface="+mn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595"/>
        </a:spcBef>
        <a:buFont typeface="Arial" panose="020B0604020202020204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5000"/>
        </a:lnSpc>
        <a:spcBef>
          <a:spcPts val="605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230505" indent="-226695" algn="l" defTabSz="914400" rtl="0" eaLnBrk="1" latinLnBrk="0" hangingPunct="1">
        <a:lnSpc>
          <a:spcPct val="95000"/>
        </a:lnSpc>
        <a:spcBef>
          <a:spcPts val="0"/>
        </a:spcBef>
        <a:buClr>
          <a:schemeClr val="tx2"/>
        </a:buClr>
        <a:buSzPct val="80000"/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7995" indent="-237490" algn="l" defTabSz="914400" rtl="0" eaLnBrk="1" latinLnBrk="0" hangingPunct="1">
        <a:lnSpc>
          <a:spcPct val="95000"/>
        </a:lnSpc>
        <a:spcBef>
          <a:spcPts val="0"/>
        </a:spcBef>
        <a:buClr>
          <a:schemeClr val="tx1"/>
        </a:buClr>
        <a:buFont typeface="Credit Suisse Type Light" panose="02010600030101010101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05485" indent="-237490" algn="l" defTabSz="914400" rtl="0" eaLnBrk="1" latinLnBrk="0" hangingPunct="1">
        <a:lnSpc>
          <a:spcPct val="95000"/>
        </a:lnSpc>
        <a:spcBef>
          <a:spcPts val="0"/>
        </a:spcBef>
        <a:buClr>
          <a:schemeClr val="tx1"/>
        </a:buClr>
        <a:buFont typeface="Credit Suisse Type Light" panose="02010600030101010101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.xml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5"/>
          <p:cNvSpPr txBox="1"/>
          <p:nvPr/>
        </p:nvSpPr>
        <p:spPr>
          <a:xfrm>
            <a:off x="635" y="2185832"/>
            <a:ext cx="12188190" cy="1750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2000"/>
              </a:spcBef>
              <a:spcAft>
                <a:spcPts val="0"/>
              </a:spcAft>
            </a:pPr>
            <a:r>
              <a:rPr lang="en-US" altLang="zh-CN" sz="4800" b="1" dirty="0">
                <a:solidFill>
                  <a:prstClr val="white"/>
                </a:solidFill>
                <a:latin typeface="+mj-ea"/>
                <a:ea typeface="+mj-ea"/>
              </a:rPr>
              <a:t>2020</a:t>
            </a:r>
            <a:r>
              <a:rPr lang="zh-CN" altLang="en-US" sz="4800" b="1" dirty="0">
                <a:solidFill>
                  <a:prstClr val="white"/>
                </a:solidFill>
                <a:latin typeface="+mj-ea"/>
                <a:ea typeface="+mj-ea"/>
              </a:rPr>
              <a:t>技术</a:t>
            </a:r>
            <a:r>
              <a:rPr lang="zh-CN" sz="4800" b="1" dirty="0">
                <a:solidFill>
                  <a:prstClr val="white"/>
                </a:solidFill>
                <a:latin typeface="+mj-ea"/>
                <a:ea typeface="+mj-ea"/>
              </a:rPr>
              <a:t>职级</a:t>
            </a:r>
            <a:r>
              <a:rPr lang="zh-CN" altLang="en-US" sz="4800" b="1" dirty="0">
                <a:solidFill>
                  <a:prstClr val="white"/>
                </a:solidFill>
                <a:latin typeface="+mj-ea"/>
                <a:ea typeface="+mj-ea"/>
              </a:rPr>
              <a:t>答辩</a:t>
            </a:r>
            <a:endParaRPr lang="en-US" altLang="zh-CN" sz="4800" b="1" dirty="0">
              <a:solidFill>
                <a:prstClr val="white"/>
              </a:solidFill>
              <a:latin typeface="+mj-ea"/>
              <a:ea typeface="+mj-ea"/>
            </a:endParaRPr>
          </a:p>
          <a:p>
            <a:pPr fontAlgn="auto">
              <a:spcBef>
                <a:spcPts val="2000"/>
              </a:spcBef>
              <a:spcAft>
                <a:spcPts val="0"/>
              </a:spcAft>
            </a:pPr>
            <a:r>
              <a:rPr lang="zh-CN" altLang="en-US" sz="4800" b="1" dirty="0">
                <a:solidFill>
                  <a:prstClr val="white"/>
                </a:solidFill>
                <a:latin typeface="+mj-ea"/>
                <a:ea typeface="+mj-ea"/>
              </a:rPr>
              <a:t>运营开发通道 </a:t>
            </a:r>
            <a:r>
              <a:rPr lang="en-US" altLang="zh-CN" sz="4800" b="1" dirty="0">
                <a:solidFill>
                  <a:prstClr val="white"/>
                </a:solidFill>
                <a:latin typeface="+mj-ea"/>
                <a:ea typeface="+mj-ea"/>
              </a:rPr>
              <a:t>T9 </a:t>
            </a:r>
            <a:r>
              <a:rPr lang="zh-CN" altLang="en-US" sz="4800" b="1" dirty="0">
                <a:solidFill>
                  <a:prstClr val="white"/>
                </a:solidFill>
                <a:latin typeface="+mj-ea"/>
                <a:ea typeface="+mj-ea"/>
              </a:rPr>
              <a:t>认证</a:t>
            </a:r>
            <a:endParaRPr lang="zh-CN" sz="48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4" name="文本框 5"/>
          <p:cNvSpPr txBox="1"/>
          <p:nvPr/>
        </p:nvSpPr>
        <p:spPr>
          <a:xfrm>
            <a:off x="635" y="3965695"/>
            <a:ext cx="12188825" cy="104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2000"/>
              </a:spcBef>
              <a:spcAft>
                <a:spcPts val="0"/>
              </a:spcAft>
            </a:pPr>
            <a:r>
              <a:rPr lang="zh-CN" altLang="en-US" sz="2400" spc="200" dirty="0">
                <a:solidFill>
                  <a:schemeClr val="bg1"/>
                </a:solidFill>
                <a:latin typeface="+mn-ea"/>
              </a:rPr>
              <a:t>部门：绿萝袍</a:t>
            </a:r>
            <a:endParaRPr lang="en-US" altLang="zh-CN" sz="2400" spc="200" dirty="0">
              <a:solidFill>
                <a:schemeClr val="bg1"/>
              </a:solidFill>
              <a:latin typeface="+mn-ea"/>
            </a:endParaRPr>
          </a:p>
          <a:p>
            <a:pPr fontAlgn="auto">
              <a:spcBef>
                <a:spcPts val="2000"/>
              </a:spcBef>
              <a:spcAft>
                <a:spcPts val="0"/>
              </a:spcAft>
            </a:pPr>
            <a:r>
              <a:rPr lang="zh-CN" altLang="en-US" sz="2400" spc="200" dirty="0">
                <a:solidFill>
                  <a:schemeClr val="bg1"/>
                </a:solidFill>
                <a:latin typeface="+mn-ea"/>
              </a:rPr>
              <a:t>姓名：谢俊滔</a:t>
            </a:r>
            <a:endParaRPr lang="zh-CN" altLang="en-US" sz="2400" spc="200" dirty="0">
              <a:solidFill>
                <a:schemeClr val="bg1"/>
              </a:solidFill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876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事例：业务推送平台建设</a:t>
            </a:r>
            <a:endParaRPr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举证能力项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业务知识、创新能力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9625" y="1384935"/>
            <a:ext cx="10499090" cy="42462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产品需求：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1、现产品根据多个业务情况，有不同的消息推送，以达用户激励触发、召回、增加留存等产品需求。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问题：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1、各个推送规则没有抽象，导致推送代码在各个业务系统里也有复杂。如未注册用户消息发送提醒消息、录制声音瓶的被激励喜欢的提醒消息等，需要在用户服务和声音瓶编写不同的策略代码统计人群。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、不方便快速开发新的推送策略和验证效果。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目标：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1、快速上线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新的推送策略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、推送效果可统计跟踪。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11-1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876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事例：业务推送平台建设</a:t>
            </a:r>
            <a:endParaRPr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举证能力项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业务知识、创新能力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9625" y="1375410"/>
            <a:ext cx="10499090" cy="29997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解决方案：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1、建议产品推进统一的抽象的推送平台建设。将产品功能推送和运营推送功能与业务系统解耦。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2、将推送平台的功能抽象为目标人群圈选、推送规则调度、推送消息三部分。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3、其中目标人群圈选，使用数仓服务提供用户画像查询。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4、其中推送规则调度，使用基于服务端埋点，以事件驱动的方式调度消息推送。如监听录制声音瓶录制完成的消息，调度立即推送或延迟几分钟推送。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5、其中推送消息，可支持多种包括富媒体的IM消息体。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11-2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876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事例：业务推送平台建设</a:t>
            </a:r>
            <a:endParaRPr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举证能力项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业务知识、创新能力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9625" y="1375410"/>
            <a:ext cx="10499090" cy="21685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结果：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1、统一app的功能推送和运营推送的策略至推送平台。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2、产品或运营同事可在1小时内配置并上线基于推送平台配置多种推送策略。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3、通过事件驱动的推送方式，可跟踪用户行为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精细化运营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，精确触达用户。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4、抽象推送逻辑，目前已输出平台能力至事业部的pong pong&amp;pp两个业务组。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11-3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876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事例：业务推送平台建设</a:t>
            </a:r>
            <a:endParaRPr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举证能力项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业务知识、创新能力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8200" y="1367790"/>
            <a:ext cx="10499090" cy="5067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后台截图：策略列表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11-4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3" name="图片 2" descr="策略列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2380" y="1898015"/>
            <a:ext cx="9664065" cy="44049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876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事例：业务推送平台建设</a:t>
            </a:r>
            <a:endParaRPr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举证能力项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业务知识、创新能力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8200" y="1367790"/>
            <a:ext cx="10499090" cy="5067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后台截图：事件驱动的策略配置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11-5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4" name="图片 3" descr="事件驱动推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980" y="1783715"/>
            <a:ext cx="9659620" cy="46723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876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事例：业务推送平台建设</a:t>
            </a:r>
            <a:endParaRPr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举证能力项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业务知识、创新能力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8200" y="1367790"/>
            <a:ext cx="10499090" cy="5067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后台截图：推送消息编辑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11-6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3" name="图片 2" descr="推送消息编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3490" y="1874520"/>
            <a:ext cx="9740265" cy="44716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876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事例：业务推送平台建设</a:t>
            </a:r>
            <a:endParaRPr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举证能力项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业务知识、创新能力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9625" y="1350010"/>
            <a:ext cx="10499090" cy="50774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数据分析报告：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Tx/>
              <a:buFont typeface="+mj-lt"/>
              <a:buAutoNum type="arabicPeriod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推送数据分析与监控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统一推送接口，每个产品功能或运营推送策略指定策略id。将推送消息的生命周期事件通过埋点服务上传至第三分析平台，通过第三方分析平台建立推送数据报表。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数据分析。通过定时拉取报表数据，对比数据指标，及时发现数据异常，并将异常信息通过企业微信群通知。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+mj-lt"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卸载app数据分析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推进接入研发中心增长组的推送平台，收集用户卸载数据。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通过埋点，将卸载数据上报至第三方的数据分析平台，分析得出过滤掉卸载app的用户，对于推送的精确到达（减少不必要的推送调用）和到达率分析（过滤卸载app的部分用户，到达率统计更可靠）有较高的意义。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故将app卸载计算为用户画像属性，在推送消息时过滤掉部分数据。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11-7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876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事例：业务推送平台建设</a:t>
            </a:r>
            <a:endParaRPr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举证能力项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业务知识、创新能力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8200" y="1367790"/>
            <a:ext cx="10499090" cy="5067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报表：产品指标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11-8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4" name="图片 3" descr="产品数据报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74520"/>
            <a:ext cx="10058400" cy="45815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876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事例：业务推送平台建设</a:t>
            </a:r>
            <a:endParaRPr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举证能力项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业务知识、创新能力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8200" y="1367790"/>
            <a:ext cx="10499090" cy="5067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报表：服务端消息量监控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11-9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3" name="图片 2" descr="服务端消息发送报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02765"/>
            <a:ext cx="10058400" cy="46532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876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事例：业务推送平台建设</a:t>
            </a:r>
            <a:endParaRPr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举证能力项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业务知识、创新能力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9625" y="1375410"/>
            <a:ext cx="10499090" cy="21685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未来的规划：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1、扩展推送的消息，如接入运营短信、发放礼物。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2、抽象推送的规则调度服务，作为增强版的带有事件驱动的xxljob服务。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3、基于以上规则调度和扩展推送的消息的承接方式，将推送平台濱化业务的策略平台。如可在平台上配置发奖策略，用户事件驱动完成了某些任务，则自动发放礼物。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11-10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78676" y="1674674"/>
            <a:ext cx="8873129" cy="21685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当前职级：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申请职级：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T9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工作年限：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入司年限：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工作职责：绿萝袍服务端小组工作管理及开发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5346" y="687099"/>
            <a:ext cx="1016000" cy="2921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事例：业务推送平台建设</a:t>
            </a:r>
            <a:endParaRPr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9625" y="1375410"/>
            <a:ext cx="10499090" cy="38309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举证能力项：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、业务知识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熟悉推送业务的特性、需求，推进统一的抽象的推送平台建设。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在技术设计时，将策略规则调度服务与推送业务解耦，以便后续抽象推送的规则调度服务，应用于更多业务。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熟悉产品的运营数据，建立对推送数据的统一监控机制。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+mj-ea"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、创新能力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不同于常规的圈选人群并定时推送的模式，创新使用事件驱动调度推送。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使运营能够针对各个用户的行为，准确的个性化推送。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11-11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876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事例：吱呀App 聊天室一对一语音连麦系统设计</a:t>
            </a:r>
            <a:endParaRPr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举证能力项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系统规划和设计能力、应用安全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9625" y="1384935"/>
            <a:ext cx="6827520" cy="46615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产品需求：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1、1、一对一连麦将作为吱呀的一个核心功能，放置于聊天室。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2、吱呀App聊天室突出“陪伴”形态，对语音语质有较高要求。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3、类同于微信的语音聊天，要求具有发起连麦通话，接收、挂断、拒听等功能。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承担角色与职责：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方案选型及架构设计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目标：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1、设计高可用、安全、高清音质的聊天室一对一语音连麦系统。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6-1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3" name="图片 2" descr="连麦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3435" y="833755"/>
            <a:ext cx="2893060" cy="57638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876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事例：吱呀App 聊天室一对一语音连麦系统设计</a:t>
            </a:r>
            <a:endParaRPr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举证能力项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系统规划和设计能力、应用安全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9625" y="1375410"/>
            <a:ext cx="4606290" cy="29997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方案选型：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1、调研并推荐使用基于音频组优化过的使用声网的主播引擎，从而获得较高的语音音质，满足产品需求。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2、自主设计定义的信令协议，维护通话状态。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6-2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5070" y="864870"/>
            <a:ext cx="5212715" cy="56769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876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事例：吱呀App 聊天室一对一语音连麦系统设计</a:t>
            </a:r>
            <a:endParaRPr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举证能力项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系统规划和设计能力、应用安全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9625" y="1388110"/>
            <a:ext cx="10320655" cy="29997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设计方案：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1、客户端间不直接发送消息。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2、客户端有且只有三种状态：空闲(Idle)、通话(calling)、准备(ready)。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3、客户端的所有状态改变，均得由服务端确认，服务端记录并检测通话记录是否有异常。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4、客户端双方状态的meta数据，由服务端保存。服务端直接推送下发动作指令，改变客户端状态。即状态逻辑由服务端控制，减少客户端的逻辑。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5、服务端的每个推送，客户端都有确认应答。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6-3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876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事例：吱呀App 聊天室一对一语音连麦系统设计</a:t>
            </a:r>
            <a:endParaRPr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举证能力项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系统规划和设计能力、应用安全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9625" y="1375410"/>
            <a:ext cx="10320655" cy="34150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高可用性设计：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1、异常通话记录与处理。APP启动时调用，用户上报清理用户非正常退出APP导致异常的会话状态。确保同一用户只能同时在一个通话和在异常退出后，可以重新发起通话。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2、轮询通话状态。由服务端控制轮询通话状态时间，在未接通时，轮询时间为2秒（用于同步/补偿推送状态），接通后轮询时间为10秒 （心跳检测、防止app意外退出，状态不同步）。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3、语音连麦信令推送使用融云IM远程/本地消息和App应用内推送双通道传输，保证信令到达的可靠性。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4、使用ACK机制，确保消息的有效到客户端，扩展消息补发机制。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6-4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876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事例：吱呀App 聊天室一对一语音连麦系统设计</a:t>
            </a:r>
            <a:endParaRPr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举证能力项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系统规划和设计能力、应用安全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9625" y="1375410"/>
            <a:ext cx="10320655" cy="25844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安全性设计：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1、通话权限使用声网的token机制，且token有效时间可配置。token将过期时，要继续通话，需要再向服务端申请token，服务端可决定是否允许继续通话。（如用户被审核或风rpw封禁，就不可以继续通话了。）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2、定时检查通话列表。使用声网API获取通话房间状态，检测通话健康情况并做告警。包括清理超过2人的异常会话，关闭没有人的通话。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6-5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876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事例：吱呀App 聊天室一对一语音连麦系统设计</a:t>
            </a:r>
            <a:endParaRPr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举证能力项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系统规划和设计能力、应用安全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9625" y="1375410"/>
            <a:ext cx="10320655" cy="38309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结果：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1、独立完成吱呀App 聊天室语音连麦服务的技术选型和协议设计。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2、设计了由服务端维护语音连麦状态的方式，可方便监控服务状态，也大大简化了客户端的通话逻辑的处理。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3、设计了基于声网的有效会话token，默认有效期为15分钟，即两人会话到期时，要重新申请token。这为产品的未来发展预留设计，如不同的“亲密度”可有不同的通话时长。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4、服务安全稳定且语质优秀，有效支撑产品功能。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注：项目从方案设计到开发上线历时19天，其中人力包括2个Android + 2个iOS + 3个后端 + 2个测试。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6-5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461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事例：吱呀App 聊天室一对一语音连麦系统设计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9625" y="1375410"/>
            <a:ext cx="10499090" cy="25844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举证能力项：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、系统规划和设计能力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独立完成吱呀App 聊天室语音连麦服务的技术选型和协议设计。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中型：研发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170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+mj-ea"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、应用安全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在系统设计中主动避免安全问题，使用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通话权限使用声网的token机制。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定时检查通话列表，检测通话健康情况并做告警。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6-6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82B9-D11D-4067-B360-F1AA9B4F5826}" type="slidenum">
              <a:rPr lang="en-US" noProof="1" smtClean="0"/>
            </a:fld>
            <a:endParaRPr lang="en-US" noProof="1"/>
          </a:p>
        </p:txBody>
      </p:sp>
      <p:sp>
        <p:nvSpPr>
          <p:cNvPr id="3" name="矩形 2"/>
          <p:cNvSpPr/>
          <p:nvPr/>
        </p:nvSpPr>
        <p:spPr>
          <a:xfrm>
            <a:off x="740217" y="394525"/>
            <a:ext cx="903371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专业能力举证补充：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解决问题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0410" y="935355"/>
            <a:ext cx="10869295" cy="56311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事例：解决App应用内推送问题并提升成功率至100%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1、以app的1v1匹配功能为例，该功能在线匹配结果是通过应用内推送通知客户端，理论上，成功率应接近100%，但实际应用内推送成功率只有95%。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解决问题：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1、确定问题的根源及背后的因果关系，因是应用内的推送，是走应用内的长连接，分析原因可能有一客户端连接异常，二连接管理推送异常。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2、与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研发客户端同事和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运维同事反复较对连接异常的case，发现一客户端在异常重连时，协议请求head出现没带用户信息的情况。二接入器指定更新用户状态的op是荔枝的op，吱呀没有这个机制去更新。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、权衡分析，选择在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连接管理器更新用户状态的op，改为吱呀/Tiya app启动时一定会调用的op。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1、通过对于问题的分析识别为客户端或连接管理问题，寻求研发中心的客户端同事和运维同事的协助，多次分析case，找出共性。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2、反复较对各方的业务逻辑。最后通过更新连接管理的更新用户状态的op，一举将App应用内的推送成功率从最初的95%提升至100%。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82B9-D11D-4067-B360-F1AA9B4F5826}" type="slidenum">
              <a:rPr lang="en-US" noProof="1" smtClean="0"/>
            </a:fld>
            <a:endParaRPr lang="en-US" noProof="1"/>
          </a:p>
        </p:txBody>
      </p:sp>
      <p:sp>
        <p:nvSpPr>
          <p:cNvPr id="3" name="矩形 2"/>
          <p:cNvSpPr/>
          <p:nvPr/>
        </p:nvSpPr>
        <p:spPr>
          <a:xfrm>
            <a:off x="740217" y="394525"/>
            <a:ext cx="903371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专业能力举证补充：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学习能力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0410" y="935355"/>
            <a:ext cx="10869295" cy="52622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事例：团队学习并引入flink计算建设实时数仓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1、flink为目前行业内较为流行的实时计算框架，可以计算业务指标，建立实时数仓。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2、已知风控组已在实际业务中使用，可以借鉴学习。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引入flink作为实时计算，以增强业务需求处理能力。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措施：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1、自学并整理资料给团队学习flink。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2、邀请风控组同事过来分享，学习总结风控业务的实践经验，从中汲取有价值的帮助。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3、组织团队内的flink使用分享及头脑风暴会，对团队能力建设的沟通，规划flink的应用场景。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1、2020年Q1，团队开始建立基于用户画像需求的实时数仓，目前实现近百种类型的业务指标和用户画像，涵盖包括匹配、派对、IM等所有业务类型。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2、较初级的同事也能基于flink实现派对在线用户的实时数据统计。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78676" y="1674674"/>
            <a:ext cx="8873129" cy="17532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带领团队完成吱呀App派对系统开发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开发交付能力、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开发技能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业务推送平台建设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业务知识、创新能力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吱呀App 聊天室一对一语音连麦系统设计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系统规划和设计能力、应用安全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l"/>
              <a:defRPr/>
            </a:pP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专业能力</a:t>
            </a: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项简要</a:t>
            </a: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补充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：解决问题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、学习能力、知识传播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5346" y="687099"/>
            <a:ext cx="1016000" cy="2921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举证内容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82B9-D11D-4067-B360-F1AA9B4F5826}" type="slidenum">
              <a:rPr lang="en-US" noProof="1" smtClean="0"/>
            </a:fld>
            <a:endParaRPr lang="en-US" noProof="1"/>
          </a:p>
        </p:txBody>
      </p:sp>
      <p:sp>
        <p:nvSpPr>
          <p:cNvPr id="3" name="矩形 2"/>
          <p:cNvSpPr/>
          <p:nvPr/>
        </p:nvSpPr>
        <p:spPr>
          <a:xfrm>
            <a:off x="740217" y="394525"/>
            <a:ext cx="903371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专业能力举证补充：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知识传播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0410" y="935355"/>
            <a:ext cx="10869295" cy="56311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事例一：公司内跨部门分享《小程序后端开发分享与讨论》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结果：推动研发中心小程序服务在业务团队中应用。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事例二：组织绿萝袍服务端团队分享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说明：组织团队成员不定期的线下分享。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结果：营造团队良好的分享氛围。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事例三：引导团队成员跨部门分享推送平台建设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说明：本团队自主开发了业务侧的推送平台，其它业务部门亦有推送业务的需求。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结果：水晶球、妃子笑皆引入本团队的推送平台，为其业务赋能。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事例四：邀请多位别的部门同事到绿萝袍分享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说明：邀请别的同事过来分享些工作间的交流学习，如rds使用、新版datastore使用、skywalking接入、效能平台的使用、flink在风控的应用等。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结果：推进使用了研发基础部门的相关服务。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部门间关系及知识的分享学习。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5"/>
          <p:cNvSpPr txBox="1"/>
          <p:nvPr/>
        </p:nvSpPr>
        <p:spPr>
          <a:xfrm>
            <a:off x="0" y="2948808"/>
            <a:ext cx="12188825" cy="73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2000"/>
              </a:spcBef>
              <a:spcAft>
                <a:spcPts val="0"/>
              </a:spcAft>
            </a:pPr>
            <a:r>
              <a:rPr lang="en-US" altLang="zh-CN" sz="4400" b="1" dirty="0">
                <a:solidFill>
                  <a:prstClr val="white"/>
                </a:solidFill>
                <a:latin typeface="+mj-ea"/>
                <a:ea typeface="+mj-ea"/>
              </a:rPr>
              <a:t>Thank  You</a:t>
            </a:r>
            <a:endParaRPr lang="en-US" altLang="zh-CN" sz="44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876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事例：带领团队完成吱呀App派对系统开发</a:t>
            </a:r>
            <a:endParaRPr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举证能力项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开发交付能力、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开发技能</a:t>
            </a:r>
            <a:endPara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9625" y="1375410"/>
            <a:ext cx="6756400" cy="54927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系统主要需求：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1、派对服务，类同于荔枝App直播的娱乐模式，具有八个嘉宾麦位，以期增加吱呀App的语音玩法。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2、作为吱呀App的一个互助和盈收的功能，要求具有评化、送礼和支付等功能。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承担角色与职责：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开发负责人带领团队完成派对系统开发。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目标：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1、快速上线服务以验证产品方向。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问题：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1、开发时间紧张。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2、团队大部分开发同事不熟悉直播业务。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6-1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3" name="图片 2" descr="派对效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9775" y="915035"/>
            <a:ext cx="2722245" cy="54051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876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事例：带领团队完成吱呀App派对系统开发</a:t>
            </a:r>
            <a:endParaRPr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举证能力项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开发交付能力、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开发技能</a:t>
            </a:r>
            <a:endPara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9625" y="1384935"/>
            <a:ext cx="10499090" cy="46615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解决思路：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1、与产品协商，分期功能迭代。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2、复用外部资源。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解决方案：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1、一期上线使用PC助手开播，客户端直播功能也只包括收听、上下麦和评论。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2、迁移荔枝的直播项目，但荔枝项目拆分得较多。本人结合实际情况将系统划分为：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派对核心服务：包括开、关播、列表、在线人数。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娱乐模式服务：主持人和嘉宾位管理、排麦、上下麦。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评论服务：发表评论、拉取评论。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送礼服务：礼物列表、送礼、礼物记录、特效。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支付服务：微信支付、购买金币、买礼物扣除金币。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6-2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876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事例：带领团队完成吱呀App派对系统开发</a:t>
            </a:r>
            <a:endParaRPr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举证能力项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开发交付能力、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开发技能</a:t>
            </a:r>
            <a:endPara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9625" y="1384935"/>
            <a:ext cx="10499090" cy="29997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过程：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1、根据团队情况合理拆分工作。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（1）同事A负责派对开播及列表和支付服务。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（2）同事B负责评论及送礼服务.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（3）新同事C负责管理后台相关功能.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（4）本人负责核心的嘉宾互动的娱乐直播模式服务。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6-3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876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事例：带领团队完成吱呀App派对系统开发</a:t>
            </a:r>
            <a:endParaRPr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举证能力项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开发交付能力、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开发技能</a:t>
            </a:r>
            <a:endPara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9625" y="1384935"/>
            <a:ext cx="10499090" cy="38309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过程：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2、指导及协助同事完成开发工作。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（1）派对的开播录制。指导同事与审核同事对接，使用kafka消息通知审核服务录制派对，并将派对纳入审核。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（2）支付服务。沟通协调并接入使用基础组的支付服务，并组织对业务支付逻辑进行代码检查和测试。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（3）评论和礼物。指导系统设计的存储方案和拉取策略。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（4）协同前端同事与PC直播助手的开发同事，完成派对助手相关功能的开发。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（5）客户端麦位开发问题。组织与直播中心相关的同事的经验交流会议，寻求各个模块的开发经验及直播同事的指导。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6-4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876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事例：带领团队完成吱呀App派对系统开发</a:t>
            </a:r>
            <a:endParaRPr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举证能力项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开发交付能力、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开发技能</a:t>
            </a:r>
            <a:endPara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9625" y="1384935"/>
            <a:ext cx="10499090" cy="21685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"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结果：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1、本人相对熟悉直播业务，与产品团队沟通相关需求，带领团队按期按质完成派对系统开发。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注:开发至第一版系统上线的周期总共23天，其中人力包括3个Android + 3个iOS + 4个后端 + 1个前端 + 3个测试 + 1个PC + 1个音频。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2、系统快速上线验证产品方向，为吱呀App的盈收和日活，作出重大的贡献。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6-5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8419" y="479637"/>
            <a:ext cx="11199065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事例：带领团队完成吱呀App派对系统开发</a:t>
            </a:r>
            <a:endParaRPr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9625" y="1384935"/>
            <a:ext cx="10499090" cy="1337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举证能力项：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1、开发交付能力。能带团队完成中型系统开发。（中型：研发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300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天）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、开发技能。完成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核心的嘉宾互动的娱乐直播模式服务。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050" y="6456045"/>
            <a:ext cx="11891645" cy="2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800" dirty="0" smtClean="0">
                <a:solidFill>
                  <a:schemeClr val="tx2"/>
                </a:solidFill>
                <a:latin typeface="+mn-lt"/>
              </a:rPr>
              <a:t>6-6</a:t>
            </a:r>
            <a:endParaRPr lang="en-US" altLang="zh-CN" sz="1800" dirty="0" smtClean="0">
              <a:solidFill>
                <a:schemeClr val="tx2"/>
              </a:solidFill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TAGS" val="&lt;tags&gt;&lt;tag n=&quot;id&quot; v=&quot;2&quot; /&gt;&lt;tag n=&quot;name&quot; v=&quot;CoverPageTitleBox&quot; /&gt;&lt;/tags&gt;"/>
</p:tagLst>
</file>

<file path=ppt/tags/tag10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11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12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13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14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15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16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17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18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19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2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20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21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22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23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24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25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26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27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28.xml><?xml version="1.0" encoding="utf-8"?>
<p:tagLst xmlns:p="http://schemas.openxmlformats.org/presentationml/2006/main">
  <p:tag name="TAGS" val="&lt;tags&gt;&lt;tag n=&quot;id&quot; v=&quot;2&quot; /&gt;&lt;tag n=&quot;name&quot; v=&quot;CoverPageTitleBox&quot; /&gt;&lt;/tags&gt;"/>
</p:tagLst>
</file>

<file path=ppt/tags/tag3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4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5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6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7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8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ags/tag9.xml><?xml version="1.0" encoding="utf-8"?>
<p:tagLst xmlns:p="http://schemas.openxmlformats.org/presentationml/2006/main">
  <p:tag name="TAGS" val="&lt;tags&gt;&lt;tag n=&quot;id&quot; v=&quot;1101&quot; /&gt;&lt;tag n=&quot;name&quot; v=&quot;Title Only&quot; /&gt;&lt;tag n=&quot;layoutInfo&quot; v=&quot;i=1101|t=0|s=True|r=0|c=0|f=12|x=3|m=0|h=True|&quot; /&gt;&lt;/tags&gt;"/>
</p:tagLst>
</file>

<file path=ppt/theme/theme1.xml><?xml version="1.0" encoding="utf-8"?>
<a:theme xmlns:a="http://schemas.openxmlformats.org/drawingml/2006/main" name="PowerPitch">
  <a:themeElements>
    <a:clrScheme name="bbbbbbbbbbbbbbbbbbbbb">
      <a:dk1>
        <a:srgbClr val="404040"/>
      </a:dk1>
      <a:lt1>
        <a:srgbClr val="FFFFFF"/>
      </a:lt1>
      <a:dk2>
        <a:srgbClr val="E3097E"/>
      </a:dk2>
      <a:lt2>
        <a:srgbClr val="E6E6E6"/>
      </a:lt2>
      <a:accent1>
        <a:srgbClr val="E4397A"/>
      </a:accent1>
      <a:accent2>
        <a:srgbClr val="66A2BC"/>
      </a:accent2>
      <a:accent3>
        <a:srgbClr val="7B71A0"/>
      </a:accent3>
      <a:accent4>
        <a:srgbClr val="5A5A5A"/>
      </a:accent4>
      <a:accent5>
        <a:srgbClr val="EB6F9E"/>
      </a:accent5>
      <a:accent6>
        <a:srgbClr val="9D96B8"/>
      </a:accent6>
      <a:hlink>
        <a:srgbClr val="7F7F7F"/>
      </a:hlink>
      <a:folHlink>
        <a:srgbClr val="E6E6E6"/>
      </a:folHlink>
    </a:clrScheme>
    <a:fontScheme name="Custom 78">
      <a:majorFont>
        <a:latin typeface="Arial"/>
        <a:ea typeface="Microsoft YaHei"/>
        <a:cs typeface="Arial"/>
      </a:majorFont>
      <a:minorFont>
        <a:latin typeface="Arial"/>
        <a:ea typeface="Microsoft YaHei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5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</a:spPr>
      <a:bodyPr lIns="91440" tIns="46800" rtlCol="0" anchor="t" anchorCtr="0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custClrLst>
    <a:custClr name="Credit Suisse Brown">
      <a:srgbClr val="815F3B"/>
    </a:custClr>
    <a:custClr name="Credit Suisse Grey Green">
      <a:srgbClr val="B6BCA0"/>
    </a:custClr>
    <a:custClr name="Credit Suisse Dark Green">
      <a:srgbClr val="5C6522"/>
    </a:custClr>
    <a:custClr name="Credit Suisse Grey Blue">
      <a:srgbClr val="80AEA7"/>
    </a:custClr>
    <a:custClr name="Credit Suisse Purple">
      <a:srgbClr val="7B71A0"/>
    </a:custClr>
    <a:custClr name="Credit Suisse Light Blue">
      <a:srgbClr val="66A2BC"/>
    </a:custClr>
    <a:custClr name="Credit Suisse Green">
      <a:srgbClr val="C2B400"/>
    </a:custClr>
    <a:custClr name="Credit Suisse Yellow">
      <a:srgbClr val="FABB00"/>
    </a:custClr>
    <a:custClr name="Credit Suisse Orange">
      <a:srgbClr val="E5730A"/>
    </a:custClr>
    <a:custClr name="Credit Suisse Red">
      <a:srgbClr val="9D0E2D"/>
    </a:custClr>
    <a:custClr name="Credit Suisse Brown 80%">
      <a:srgbClr val="987A58"/>
    </a:custClr>
    <a:custClr name="Credit Suisse Grey Green 80%">
      <a:srgbClr val="C5C9B2"/>
    </a:custClr>
    <a:custClr name="Credit Suisse Dark Green 80%">
      <a:srgbClr val="7B7C41"/>
    </a:custClr>
    <a:custClr name="Credit Suisse Grey Blue 80%">
      <a:srgbClr val="9CBDB7"/>
    </a:custClr>
    <a:custClr name="Credit Suisse Purple 80%">
      <a:srgbClr val="928BB2"/>
    </a:custClr>
    <a:custClr name="Credit Suisse Light Blue 80%">
      <a:srgbClr val="85B4CA"/>
    </a:custClr>
    <a:custClr name="Credit Suisse Green 80%">
      <a:srgbClr val="CFC23D"/>
    </a:custClr>
    <a:custClr name="Credit Suisse Yellow 80%">
      <a:srgbClr val="FCC844"/>
    </a:custClr>
    <a:custClr name="Credit Suisse Orange 80%">
      <a:srgbClr val="EB903F"/>
    </a:custClr>
    <a:custClr name="Credit Suisse Red 80%">
      <a:srgbClr val="C23841"/>
    </a:custClr>
    <a:custClr name="Credit Suisse Brown 60%">
      <a:srgbClr val="B0987C"/>
    </a:custClr>
    <a:custClr name="Credit Suisse Grey Green 60%">
      <a:srgbClr val="D4D6C5"/>
    </a:custClr>
    <a:custClr name="Credit Suisse Dark Green 60%">
      <a:srgbClr val="9A9869"/>
    </a:custClr>
    <a:custClr name="Credit Suisse Grey Blue 60%">
      <a:srgbClr val="B5CDC8"/>
    </a:custClr>
    <a:custClr name="Credit Suisse Purple 60%">
      <a:srgbClr val="ACA5C5"/>
    </a:custClr>
    <a:custClr name="Credit Suisse Light Blue 60%">
      <a:srgbClr val="A4C7D7"/>
    </a:custClr>
    <a:custClr name="Credit Suisse Green 60%">
      <a:srgbClr val="DBD172"/>
    </a:custClr>
    <a:custClr name="Credit Suisse Yellow 60%">
      <a:srgbClr val="FED57A"/>
    </a:custClr>
    <a:custClr name="Credit Suisse Orange 60%">
      <a:srgbClr val="F1AD6E"/>
    </a:custClr>
    <a:custClr name="Credit Suisse Red 60%">
      <a:srgbClr val="DE7572"/>
    </a:custClr>
    <a:custClr name="Credit Suisse Brown 40%">
      <a:srgbClr val="C9B8A5"/>
    </a:custClr>
    <a:custClr name="Credit Suisse Grey Green 40%">
      <a:srgbClr val="E2E3D8"/>
    </a:custClr>
    <a:custClr name="Credit Suisse Dark Green 40%">
      <a:srgbClr val="BBB897"/>
    </a:custClr>
    <a:custClr name="Credit Suisse Grey Blue 40%">
      <a:srgbClr val="CEDDDA"/>
    </a:custClr>
    <a:custClr name="Credit Suisse Purple 40%">
      <a:srgbClr val="C6C2D8"/>
    </a:custClr>
    <a:custClr name="Credit Suisse Light Blue 40%">
      <a:srgbClr val="C2D9E5"/>
    </a:custClr>
    <a:custClr name="Credit Suisse Green 40%">
      <a:srgbClr val="E8E0A3"/>
    </a:custClr>
    <a:custClr name="Credit Suisse Yellow 40%">
      <a:srgbClr val="FFE4AA"/>
    </a:custClr>
    <a:custClr name="Credit Suisse Orange 40%">
      <a:srgbClr val="F7CA9F"/>
    </a:custClr>
    <a:custClr name="Credit Suisse Red 40%">
      <a:srgbClr val="EBB7B6"/>
    </a:custClr>
    <a:custClr name="Credit Suisse Brown 20%">
      <a:srgbClr val="E3DBD0"/>
    </a:custClr>
    <a:custClr name="Credit Suisse Grey Green 20%">
      <a:srgbClr val="F1F1EC"/>
    </a:custClr>
    <a:custClr name="Credit Suisse Dark Green 20%">
      <a:srgbClr val="DCDAC9"/>
    </a:custClr>
    <a:custClr name="Credit Suisse Grey Blue 20%">
      <a:srgbClr val="E7EEEC"/>
    </a:custClr>
    <a:custClr name="Credit Suisse Purple 20%">
      <a:srgbClr val="E2E0EB"/>
    </a:custClr>
    <a:custClr name="Credit Suisse Light Blue 20%">
      <a:srgbClr val="E0ECF2"/>
    </a:custClr>
    <a:custClr name="Credit Suisse Green 20%">
      <a:srgbClr val="F4F0D2"/>
    </a:custClr>
    <a:custClr name="Credit Suisse Yellow 20%">
      <a:srgbClr val="FFF1D6"/>
    </a:custClr>
    <a:custClr name="Credit Suisse Orange 20%">
      <a:srgbClr val="FBE5CF"/>
    </a:custClr>
    <a:custClr name="Credit Suisse Red 20%">
      <a:srgbClr val="F5DBD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custClrLst>
    <a:custClr name="Credit Suisse Brown">
      <a:srgbClr val="6F5940"/>
    </a:custClr>
    <a:custClr name="Credit Suisse Gray Green">
      <a:srgbClr val="A2AF95"/>
    </a:custClr>
    <a:custClr name="Credit Suisse Dark Green">
      <a:srgbClr val="515C2C"/>
    </a:custClr>
    <a:custClr name="Credit Suisse Gray Blue">
      <a:srgbClr val="70A198"/>
    </a:custClr>
    <a:custClr name="Credit Suisse Purple">
      <a:srgbClr val="92499E"/>
    </a:custClr>
    <a:custClr name="Credit Suisse Light Blue">
      <a:srgbClr val="166C86"/>
    </a:custClr>
    <a:custClr name="Credit Suisse Green">
      <a:srgbClr val="898000"/>
    </a:custClr>
    <a:custClr name="Credit Suisse Yellow">
      <a:srgbClr val="FFC726"/>
    </a:custClr>
    <a:custClr name="Credit Suisse Orange">
      <a:srgbClr val="F49C3E"/>
    </a:custClr>
    <a:custClr name="Credit Suisse Red">
      <a:srgbClr val="9D0E2D"/>
    </a:custClr>
    <a:custClr name="Credit Suisse Brown 80%">
      <a:srgbClr val="907F6C"/>
    </a:custClr>
    <a:custClr name="Credit Suisse Gray Green 80%">
      <a:srgbClr val="B8C2AE"/>
    </a:custClr>
    <a:custClr name="Credit Suisse Dark Green 80%">
      <a:srgbClr val="79825D"/>
    </a:custClr>
    <a:custClr name="Credit Suisse Gray Blue 80%">
      <a:srgbClr val="91B7B0"/>
    </a:custClr>
    <a:custClr name="Credit Suisse Purple 80%">
      <a:srgbClr val="AB73B4"/>
    </a:custClr>
    <a:custClr name="Credit Suisse Light Blue 80%">
      <a:srgbClr val="4C8EA2"/>
    </a:custClr>
    <a:custClr name="Credit Suisse Green 80%">
      <a:srgbClr val="A49D3B"/>
    </a:custClr>
    <a:custClr name="Credit Suisse Yellow 80%">
      <a:srgbClr val="FFD458"/>
    </a:custClr>
    <a:custClr name="Credit Suisse Orange 80%">
      <a:srgbClr val="F7B36B"/>
    </a:custClr>
    <a:custClr name="Credit Suisse Red 80%">
      <a:srgbClr val="B4465E"/>
    </a:custClr>
    <a:custClr name="Credit Suisse Brown 60%">
      <a:srgbClr val="B1A598"/>
    </a:custClr>
    <a:custClr name="Credit Suisse Gray Green 60%">
      <a:srgbClr val="CDD4C6"/>
    </a:custClr>
    <a:custClr name="Credit Suisse Dark Green 60%">
      <a:srgbClr val="A1A78D"/>
    </a:custClr>
    <a:custClr name="Credit Suisse Gray Blue 60%">
      <a:srgbClr val="B2CCC7"/>
    </a:custClr>
    <a:custClr name="Credit Suisse Purple 60%">
      <a:srgbClr val="C49DCB"/>
    </a:custClr>
    <a:custClr name="Credit Suisse Light Blue 60%">
      <a:srgbClr val="81AFBE"/>
    </a:custClr>
    <a:custClr name="Credit Suisse Green 60%">
      <a:srgbClr val="BFBA75"/>
    </a:custClr>
    <a:custClr name="Credit Suisse Yellow 60%">
      <a:srgbClr val="FFE18A"/>
    </a:custClr>
    <a:custClr name="Credit Suisse Orange 60%">
      <a:srgbClr val="F9C997"/>
    </a:custClr>
    <a:custClr name="Credit Suisse Red 60%">
      <a:srgbClr val="CA7D8D"/>
    </a:custClr>
    <a:custClr name="Credit Suisse Brown 40%">
      <a:srgbClr val="D7D1CA"/>
    </a:custClr>
    <a:custClr name="Credit Suisse Gray Green 40%">
      <a:srgbClr val="E5E9E1"/>
    </a:custClr>
    <a:custClr name="Credit Suisse Dark Green 40%">
      <a:srgbClr val="CFD2C4"/>
    </a:custClr>
    <a:custClr name="Credit Suisse Gray Blue 40%">
      <a:srgbClr val="D7E5E2"/>
    </a:custClr>
    <a:custClr name="Credit Suisse Purple 40%">
      <a:srgbClr val="E1CCE4"/>
    </a:custClr>
    <a:custClr name="Credit Suisse Light Blue 40%">
      <a:srgbClr val="BED6DD"/>
    </a:custClr>
    <a:custClr name="Credit Suisse Green 40%">
      <a:srgbClr val="DEDCB8"/>
    </a:custClr>
    <a:custClr name="Credit Suisse Yellow 40%">
      <a:srgbClr val="FFEFC2"/>
    </a:custClr>
    <a:custClr name="Credit Suisse Orange 40%">
      <a:srgbClr val="FCE3C9"/>
    </a:custClr>
    <a:custClr name="Credit Suisse Red 40%">
      <a:srgbClr val="E4BCC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custClrLst>
    <a:custClr name="Credit Suisse Brown">
      <a:srgbClr val="6F5940"/>
    </a:custClr>
    <a:custClr name="Credit Suisse Gray Green">
      <a:srgbClr val="A2AF95"/>
    </a:custClr>
    <a:custClr name="Credit Suisse Dark Green">
      <a:srgbClr val="515C2C"/>
    </a:custClr>
    <a:custClr name="Credit Suisse Gray Blue">
      <a:srgbClr val="70A198"/>
    </a:custClr>
    <a:custClr name="Credit Suisse Purple">
      <a:srgbClr val="92499E"/>
    </a:custClr>
    <a:custClr name="Credit Suisse Light Blue">
      <a:srgbClr val="166C86"/>
    </a:custClr>
    <a:custClr name="Credit Suisse Green">
      <a:srgbClr val="898000"/>
    </a:custClr>
    <a:custClr name="Credit Suisse Yellow">
      <a:srgbClr val="FFC726"/>
    </a:custClr>
    <a:custClr name="Credit Suisse Orange">
      <a:srgbClr val="F49C3E"/>
    </a:custClr>
    <a:custClr name="Credit Suisse Red">
      <a:srgbClr val="9D0E2D"/>
    </a:custClr>
    <a:custClr name="Credit Suisse Brown 80%">
      <a:srgbClr val="907F6C"/>
    </a:custClr>
    <a:custClr name="Credit Suisse Gray Green 80%">
      <a:srgbClr val="B8C2AE"/>
    </a:custClr>
    <a:custClr name="Credit Suisse Dark Green 80%">
      <a:srgbClr val="79825D"/>
    </a:custClr>
    <a:custClr name="Credit Suisse Gray Blue 80%">
      <a:srgbClr val="91B7B0"/>
    </a:custClr>
    <a:custClr name="Credit Suisse Purple 80%">
      <a:srgbClr val="AB73B4"/>
    </a:custClr>
    <a:custClr name="Credit Suisse Light Blue 80%">
      <a:srgbClr val="4C8EA2"/>
    </a:custClr>
    <a:custClr name="Credit Suisse Green 80%">
      <a:srgbClr val="A49D3B"/>
    </a:custClr>
    <a:custClr name="Credit Suisse Yellow 80%">
      <a:srgbClr val="FFD458"/>
    </a:custClr>
    <a:custClr name="Credit Suisse Orange 80%">
      <a:srgbClr val="F7B36B"/>
    </a:custClr>
    <a:custClr name="Credit Suisse Red 80%">
      <a:srgbClr val="B4465E"/>
    </a:custClr>
    <a:custClr name="Credit Suisse Brown 60%">
      <a:srgbClr val="B1A598"/>
    </a:custClr>
    <a:custClr name="Credit Suisse Gray Green 60%">
      <a:srgbClr val="CDD4C6"/>
    </a:custClr>
    <a:custClr name="Credit Suisse Dark Green 60%">
      <a:srgbClr val="A1A78D"/>
    </a:custClr>
    <a:custClr name="Credit Suisse Gray Blue 60%">
      <a:srgbClr val="B2CCC7"/>
    </a:custClr>
    <a:custClr name="Credit Suisse Purple 60%">
      <a:srgbClr val="C49DCB"/>
    </a:custClr>
    <a:custClr name="Credit Suisse Light Blue 60%">
      <a:srgbClr val="81AFBE"/>
    </a:custClr>
    <a:custClr name="Credit Suisse Green 60%">
      <a:srgbClr val="BFBA75"/>
    </a:custClr>
    <a:custClr name="Credit Suisse Yellow 60%">
      <a:srgbClr val="FFE18A"/>
    </a:custClr>
    <a:custClr name="Credit Suisse Orange 60%">
      <a:srgbClr val="F9C997"/>
    </a:custClr>
    <a:custClr name="Credit Suisse Red 60%">
      <a:srgbClr val="CA7D8D"/>
    </a:custClr>
    <a:custClr name="Credit Suisse Brown 40%">
      <a:srgbClr val="D7D1CA"/>
    </a:custClr>
    <a:custClr name="Credit Suisse Gray Green 40%">
      <a:srgbClr val="E5E9E1"/>
    </a:custClr>
    <a:custClr name="Credit Suisse Dark Green 40%">
      <a:srgbClr val="CFD2C4"/>
    </a:custClr>
    <a:custClr name="Credit Suisse Gray Blue 40%">
      <a:srgbClr val="D7E5E2"/>
    </a:custClr>
    <a:custClr name="Credit Suisse Purple 40%">
      <a:srgbClr val="E1CCE4"/>
    </a:custClr>
    <a:custClr name="Credit Suisse Light Blue 40%">
      <a:srgbClr val="BED6DD"/>
    </a:custClr>
    <a:custClr name="Credit Suisse Green 40%">
      <a:srgbClr val="DEDCB8"/>
    </a:custClr>
    <a:custClr name="Credit Suisse Yellow 40%">
      <a:srgbClr val="FFEFC2"/>
    </a:custClr>
    <a:custClr name="Credit Suisse Orange 40%">
      <a:srgbClr val="FCE3C9"/>
    </a:custClr>
    <a:custClr name="Credit Suisse Red 40%">
      <a:srgbClr val="E4BCC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5547</Words>
  <Application>WPS 演示</Application>
  <PresentationFormat>自定义</PresentationFormat>
  <Paragraphs>346</Paragraphs>
  <Slides>31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Arial</vt:lpstr>
      <vt:lpstr>宋体</vt:lpstr>
      <vt:lpstr>Wingdings</vt:lpstr>
      <vt:lpstr>Credit Suisse Type Light</vt:lpstr>
      <vt:lpstr>Arial</vt:lpstr>
      <vt:lpstr>MS PGothic</vt:lpstr>
      <vt:lpstr>Credit Suisse Type Roman</vt:lpstr>
      <vt:lpstr>Segoe Print</vt:lpstr>
      <vt:lpstr>微软雅黑</vt:lpstr>
      <vt:lpstr>Wingdings</vt:lpstr>
      <vt:lpstr>Arial Unicode MS</vt:lpstr>
      <vt:lpstr>Calibri</vt:lpstr>
      <vt:lpstr>PowerPitch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Credit Suisse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 of contents</dc:title>
  <dc:creator>VINA HE</dc:creator>
  <cp:lastModifiedBy>Lizhi</cp:lastModifiedBy>
  <cp:revision>909</cp:revision>
  <cp:lastPrinted>2020-12-01T17:15:00Z</cp:lastPrinted>
  <dcterms:created xsi:type="dcterms:W3CDTF">2020-12-01T17:15:00Z</dcterms:created>
  <dcterms:modified xsi:type="dcterms:W3CDTF">2020-12-05T02:58:25Z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Type">
    <vt:i4>11</vt:i4>
  </property>
  <property fmtid="{D5CDD505-2E9C-101B-9397-08002B2CF9AE}" pid="3" name="_SIProp12DataClass+9d401f75-6608-41d3-bd1f-efe1542cdc01">
    <vt:lpwstr>v=1.2&gt;I=9d401f75-6608-41d3-bd1f-efe1542cdc01&amp;N=Confidential&amp;V=1.3&amp;U=S-1-5-21-1828601920-3511188894-431489442-65962&amp;D=Wong%2c+May+(PJCG+12)&amp;A=Associated&amp;H=False</vt:lpwstr>
  </property>
  <property fmtid="{D5CDD505-2E9C-101B-9397-08002B2CF9AE}" pid="4" name="Classification">
    <vt:lpwstr>Confidential</vt:lpwstr>
  </property>
  <property fmtid="{D5CDD505-2E9C-101B-9397-08002B2CF9AE}" pid="5" name="_AdHocReviewCycleID">
    <vt:i4>241917205</vt:i4>
  </property>
  <property fmtid="{D5CDD505-2E9C-101B-9397-08002B2CF9AE}" pid="6" name="_NewReviewCycle">
    <vt:lpwstr/>
  </property>
  <property fmtid="{D5CDD505-2E9C-101B-9397-08002B2CF9AE}" pid="7" name="_EmailSubject">
    <vt:lpwstr>Galaxy - Updated Presentation Template</vt:lpwstr>
  </property>
  <property fmtid="{D5CDD505-2E9C-101B-9397-08002B2CF9AE}" pid="8" name="_AuthorEmail">
    <vt:lpwstr>olivia.hsu@credit-suisse.com</vt:lpwstr>
  </property>
  <property fmtid="{D5CDD505-2E9C-101B-9397-08002B2CF9AE}" pid="9" name="_AuthorEmailDisplayName">
    <vt:lpwstr>Hsu, Olivia (PJBB) IBCM</vt:lpwstr>
  </property>
  <property fmtid="{D5CDD505-2E9C-101B-9397-08002B2CF9AE}" pid="10" name="KSOProductBuildVer">
    <vt:lpwstr>2052-11.1.0.10132</vt:lpwstr>
  </property>
</Properties>
</file>